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1"/>
  </p:notesMasterIdLst>
  <p:handoutMasterIdLst>
    <p:handoutMasterId r:id="rId22"/>
  </p:handoutMasterIdLst>
  <p:sldIdLst>
    <p:sldId id="329" r:id="rId2"/>
    <p:sldId id="294" r:id="rId3"/>
    <p:sldId id="259" r:id="rId4"/>
    <p:sldId id="296" r:id="rId5"/>
    <p:sldId id="321" r:id="rId6"/>
    <p:sldId id="332" r:id="rId7"/>
    <p:sldId id="341" r:id="rId8"/>
    <p:sldId id="340" r:id="rId9"/>
    <p:sldId id="339" r:id="rId10"/>
    <p:sldId id="330" r:id="rId11"/>
    <p:sldId id="342" r:id="rId12"/>
    <p:sldId id="343" r:id="rId13"/>
    <p:sldId id="344" r:id="rId14"/>
    <p:sldId id="336" r:id="rId15"/>
    <p:sldId id="337" r:id="rId16"/>
    <p:sldId id="331" r:id="rId17"/>
    <p:sldId id="333" r:id="rId18"/>
    <p:sldId id="335" r:id="rId19"/>
    <p:sldId id="297" r:id="rId20"/>
  </p:sldIdLst>
  <p:sldSz cx="9144000" cy="6858000" type="screen4x3"/>
  <p:notesSz cx="6858000" cy="9144000"/>
  <p:embeddedFontLst>
    <p:embeddedFont>
      <p:font typeface="굴림체" panose="020B0609000101010101" pitchFamily="49" charset="-127"/>
      <p:regular r:id="rId23"/>
    </p:embeddedFont>
    <p:embeddedFont>
      <p:font typeface="맑은 고딕" panose="020B0503020000020004" pitchFamily="34" charset="-127"/>
      <p:regular r:id="rId24"/>
      <p:bold r:id="rId25"/>
    </p:embeddedFont>
    <p:embeddedFont>
      <p:font typeface="Calibri" panose="020F0502020204030204" pitchFamily="34" charset="0"/>
      <p:regular r:id="rId26"/>
      <p:bold r:id="rId27"/>
      <p:italic r:id="rId28"/>
      <p:boldItalic r:id="rId29"/>
    </p:embeddedFont>
    <p:embeddedFont>
      <p:font typeface="Calibri Light" panose="020F0302020204030204" pitchFamily="34" charset="0"/>
      <p:regular r:id="rId30"/>
      <p:italic r:id="rId31"/>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8999F"/>
    <a:srgbClr val="148993"/>
    <a:srgbClr val="0A73AD"/>
    <a:srgbClr val="92D050"/>
    <a:srgbClr val="DB494A"/>
    <a:srgbClr val="C9473D"/>
    <a:srgbClr val="700000"/>
    <a:srgbClr val="193C12"/>
    <a:srgbClr val="1A3D13"/>
    <a:srgbClr val="3F9A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31" autoAdjust="0"/>
    <p:restoredTop sz="94813" autoAdjust="0"/>
  </p:normalViewPr>
  <p:slideViewPr>
    <p:cSldViewPr>
      <p:cViewPr varScale="1">
        <p:scale>
          <a:sx n="59" d="100"/>
          <a:sy n="59" d="100"/>
        </p:scale>
        <p:origin x="1712" y="52"/>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0"/>
    </p:cViewPr>
  </p:sorterViewPr>
  <p:notesViewPr>
    <p:cSldViewPr>
      <p:cViewPr varScale="1">
        <p:scale>
          <a:sx n="70" d="100"/>
          <a:sy n="70" d="100"/>
        </p:scale>
        <p:origin x="3048" y="67"/>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2023-04-26</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2023-04-26</a:t>
            </a:fld>
            <a:endParaRPr lang="ko-KR" altLang="en-US"/>
          </a:p>
        </p:txBody>
      </p:sp>
      <p:sp>
        <p:nvSpPr>
          <p:cNvPr id="4" name="슬라이드 이미지 개체 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7236195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pPr marL="0" marR="0" latinLnBrk="1">
              <a:spcBef>
                <a:spcPts val="0"/>
              </a:spcBef>
              <a:spcAft>
                <a:spcPts val="0"/>
              </a:spcAft>
            </a:pPr>
            <a:endParaRPr lang="en-US" sz="1800" dirty="0">
              <a:effectLst/>
              <a:latin typeface="Times New Roman" panose="02020603050405020304" pitchFamily="18" charset="0"/>
              <a:ea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7</a:t>
            </a:fld>
            <a:endParaRPr lang="ko-KR" altLang="en-US"/>
          </a:p>
        </p:txBody>
      </p:sp>
    </p:spTree>
    <p:extLst>
      <p:ext uri="{BB962C8B-B14F-4D97-AF65-F5344CB8AC3E}">
        <p14:creationId xmlns:p14="http://schemas.microsoft.com/office/powerpoint/2010/main" val="5706760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pPr marL="0" marR="0"/>
            <a:endParaRPr lang="en-US"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8</a:t>
            </a:fld>
            <a:endParaRPr lang="ko-KR" altLang="en-US"/>
          </a:p>
        </p:txBody>
      </p:sp>
    </p:spTree>
    <p:extLst>
      <p:ext uri="{BB962C8B-B14F-4D97-AF65-F5344CB8AC3E}">
        <p14:creationId xmlns:p14="http://schemas.microsoft.com/office/powerpoint/2010/main" val="18241989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endParaRPr lang="en-US" sz="1800" dirty="0">
              <a:effectLst/>
              <a:latin typeface="Times New Roman" panose="02020603050405020304" pitchFamily="18" charset="0"/>
              <a:ea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9</a:t>
            </a:fld>
            <a:endParaRPr lang="ko-KR" altLang="en-US"/>
          </a:p>
        </p:txBody>
      </p:sp>
    </p:spTree>
    <p:extLst>
      <p:ext uri="{BB962C8B-B14F-4D97-AF65-F5344CB8AC3E}">
        <p14:creationId xmlns:p14="http://schemas.microsoft.com/office/powerpoint/2010/main" val="20333066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19</a:t>
            </a:fld>
            <a:endParaRPr lang="ko-KR" altLang="en-US"/>
          </a:p>
        </p:txBody>
      </p:sp>
    </p:spTree>
    <p:extLst>
      <p:ext uri="{BB962C8B-B14F-4D97-AF65-F5344CB8AC3E}">
        <p14:creationId xmlns:p14="http://schemas.microsoft.com/office/powerpoint/2010/main" val="367487954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8" name="그림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2023-04-26</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9" name="제목 1"/>
          <p:cNvSpPr>
            <a:spLocks noGrp="1"/>
          </p:cNvSpPr>
          <p:nvPr>
            <p:ph type="ctrTitle" hasCustomPrompt="1"/>
          </p:nvPr>
        </p:nvSpPr>
        <p:spPr>
          <a:xfrm rot="3601460">
            <a:off x="5593951" y="3119416"/>
            <a:ext cx="3816424" cy="1800200"/>
          </a:xfrm>
          <a:noFill/>
          <a:ln w="9525">
            <a:noFill/>
            <a:miter lim="800000"/>
            <a:headEnd/>
            <a:tailEnd/>
          </a:ln>
          <a:effectLst/>
        </p:spPr>
        <p:txBody>
          <a:bodyPr vert="horz" wrap="square" lIns="91440" tIns="45720" rIns="91440" bIns="45720" numCol="1" rtlCol="0" anchor="t" anchorCtr="0" compatLnSpc="1">
            <a:prstTxWarp prst="textNoShape">
              <a:avLst/>
            </a:prstTxWarp>
            <a:noAutofit/>
          </a:bodyPr>
          <a:lstStyle>
            <a:lvl1pPr marL="0" indent="0" algn="l"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5400" kern="1200" baseline="0" dirty="0">
                <a:solidFill>
                  <a:schemeClr val="bg1"/>
                </a:solidFill>
                <a:effectLst/>
                <a:latin typeface="+mj-lt"/>
                <a:ea typeface="맑은 고딕" panose="020B0503020000020004" pitchFamily="50" charset="-127"/>
                <a:cs typeface="+mj-cs"/>
              </a:defRPr>
            </a:lvl1pPr>
          </a:lstStyle>
          <a:p>
            <a:r>
              <a:rPr lang="ko-KR" altLang="en-US" dirty="0"/>
              <a:t>제목을</a:t>
            </a:r>
            <a:r>
              <a:rPr lang="en-US" altLang="ko-KR" dirty="0"/>
              <a:t> </a:t>
            </a:r>
            <a:r>
              <a:rPr lang="ko-KR" altLang="en-US" dirty="0"/>
              <a:t>입력하시오</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6" name="그림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2023-04-26</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2023-04-26</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9" name="그림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제목 1"/>
          <p:cNvSpPr>
            <a:spLocks noGrp="1"/>
          </p:cNvSpPr>
          <p:nvPr>
            <p:ph type="title"/>
          </p:nvPr>
        </p:nvSpPr>
        <p:spPr>
          <a:xfrm>
            <a:off x="395536" y="86954"/>
            <a:ext cx="7992888"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rgbClr val="18999F"/>
                </a:solidFill>
                <a:effectLst/>
                <a:latin typeface="+mj-lt"/>
                <a:ea typeface="맑은 고딕" panose="020B0503020000020004" pitchFamily="50" charset="-127"/>
                <a:cs typeface="+mj-cs"/>
              </a:defRPr>
            </a:lvl1pPr>
          </a:lstStyle>
          <a:p>
            <a:r>
              <a:rPr lang="ko-KR" altLang="en-US" dirty="0"/>
              <a:t>마스터 제목 스타일 편집</a:t>
            </a:r>
          </a:p>
        </p:txBody>
      </p:sp>
      <p:sp>
        <p:nvSpPr>
          <p:cNvPr id="3" name="날짜 개체 틀 2"/>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2023-04-26</a:t>
            </a:fld>
            <a:endParaRPr lang="ko-KR" altLang="en-US"/>
          </a:p>
        </p:txBody>
      </p:sp>
      <p:sp>
        <p:nvSpPr>
          <p:cNvPr id="4" name="바닥글 개체 틀 3"/>
          <p:cNvSpPr>
            <a:spLocks noGrp="1"/>
          </p:cNvSpPr>
          <p:nvPr>
            <p:ph type="ftr" sz="quarter" idx="11"/>
          </p:nvPr>
        </p:nvSpPr>
        <p:spPr/>
        <p:txBody>
          <a:bodyPr/>
          <a:lstStyle>
            <a:lvl1pPr>
              <a:defRPr>
                <a:latin typeface="+mj-lt"/>
              </a:defRPr>
            </a:lvl1pPr>
          </a:lstStyle>
          <a:p>
            <a:endParaRPr lang="ko-KR" altLang="en-US"/>
          </a:p>
        </p:txBody>
      </p:sp>
      <p:sp>
        <p:nvSpPr>
          <p:cNvPr id="5" name="슬라이드 번호 개체 틀 4"/>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6" name="내용 개체 틀 2"/>
          <p:cNvSpPr>
            <a:spLocks noGrp="1"/>
          </p:cNvSpPr>
          <p:nvPr>
            <p:ph idx="1"/>
          </p:nvPr>
        </p:nvSpPr>
        <p:spPr>
          <a:xfrm>
            <a:off x="386772" y="1268760"/>
            <a:ext cx="8009661" cy="5112568"/>
          </a:xfrm>
        </p:spPr>
        <p:txBody>
          <a:bodyPr>
            <a:normAutofit/>
          </a:bodyPr>
          <a:lstStyle>
            <a:lvl1pPr algn="l">
              <a:buNone/>
              <a:defRPr sz="1600" i="1" baseline="0">
                <a:solidFill>
                  <a:schemeClr val="tx1"/>
                </a:solidFill>
                <a:latin typeface="+mj-lt"/>
                <a:ea typeface="맑은 고딕" panose="020B0503020000020004" pitchFamily="50" charset="-127"/>
              </a:defRPr>
            </a:lvl1pPr>
            <a:lvl2pPr algn="l">
              <a:buNone/>
              <a:defRPr sz="1600" i="1" baseline="0">
                <a:solidFill>
                  <a:schemeClr val="tx1"/>
                </a:solidFill>
                <a:latin typeface="+mj-lt"/>
                <a:ea typeface="맑은 고딕" panose="020B0503020000020004" pitchFamily="50" charset="-127"/>
              </a:defRPr>
            </a:lvl2pPr>
            <a:lvl3pPr algn="l">
              <a:buNone/>
              <a:defRPr sz="1600" i="1" baseline="0">
                <a:solidFill>
                  <a:schemeClr val="tx1"/>
                </a:solidFill>
                <a:latin typeface="+mj-lt"/>
                <a:ea typeface="맑은 고딕" panose="020B0503020000020004" pitchFamily="50" charset="-127"/>
              </a:defRPr>
            </a:lvl3pPr>
            <a:lvl4pPr algn="l">
              <a:buNone/>
              <a:defRPr sz="1600" i="1" baseline="0">
                <a:solidFill>
                  <a:schemeClr val="tx1"/>
                </a:solidFill>
                <a:latin typeface="+mj-lt"/>
                <a:ea typeface="맑은 고딕" panose="020B0503020000020004" pitchFamily="50" charset="-127"/>
              </a:defRPr>
            </a:lvl4pPr>
            <a:lvl5pPr algn="l">
              <a:buNone/>
              <a:defRPr sz="1600" i="1" baseline="0">
                <a:solidFill>
                  <a:schemeClr val="tx1"/>
                </a:solidFill>
                <a:latin typeface="+mj-lt"/>
                <a:ea typeface="맑은 고딕" panose="020B0503020000020004"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8" name="그림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날짜 개체 틀 3"/>
          <p:cNvSpPr>
            <a:spLocks noGrp="1"/>
          </p:cNvSpPr>
          <p:nvPr>
            <p:ph type="dt" sz="half" idx="10"/>
          </p:nvPr>
        </p:nvSpPr>
        <p:spPr>
          <a:xfrm>
            <a:off x="457200" y="6500834"/>
            <a:ext cx="2133600" cy="220641"/>
          </a:xfrm>
        </p:spPr>
        <p:txBody>
          <a:bodyPr/>
          <a:lstStyle>
            <a:lvl1pPr>
              <a:defRPr>
                <a:latin typeface="+mj-lt"/>
              </a:defRPr>
            </a:lvl1pPr>
          </a:lstStyle>
          <a:p>
            <a:fld id="{ED3D6733-6F27-4404-AB51-585418F146E5}" type="datetimeFigureOut">
              <a:rPr lang="ko-KR" altLang="en-US" smtClean="0"/>
              <a:pPr/>
              <a:t>2023-04-26</a:t>
            </a:fld>
            <a:endParaRPr lang="ko-KR" altLang="en-US"/>
          </a:p>
        </p:txBody>
      </p:sp>
      <p:sp>
        <p:nvSpPr>
          <p:cNvPr id="5" name="바닥글 개체 틀 4"/>
          <p:cNvSpPr>
            <a:spLocks noGrp="1"/>
          </p:cNvSpPr>
          <p:nvPr>
            <p:ph type="ftr" sz="quarter" idx="11"/>
          </p:nvPr>
        </p:nvSpPr>
        <p:spPr>
          <a:xfrm>
            <a:off x="3124200" y="6500834"/>
            <a:ext cx="2895600" cy="220641"/>
          </a:xfrm>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a:xfrm>
            <a:off x="6553200" y="6500834"/>
            <a:ext cx="2133600" cy="220641"/>
          </a:xfrm>
        </p:spPr>
        <p:txBody>
          <a:bodyPr/>
          <a:lstStyle>
            <a:lvl1pPr>
              <a:defRPr>
                <a:latin typeface="+mj-lt"/>
              </a:defRPr>
            </a:lvl1pPr>
          </a:lstStyle>
          <a:p>
            <a:fld id="{EE6BC638-39B7-4287-91A7-2A3DDA573295}" type="slidenum">
              <a:rPr lang="ko-KR" altLang="en-US" smtClean="0"/>
              <a:pPr/>
              <a:t>‹#›</a:t>
            </a:fld>
            <a:endParaRPr lang="ko-KR" altLang="en-US"/>
          </a:p>
        </p:txBody>
      </p:sp>
      <p:sp>
        <p:nvSpPr>
          <p:cNvPr id="14" name="제목 1"/>
          <p:cNvSpPr>
            <a:spLocks noGrp="1"/>
          </p:cNvSpPr>
          <p:nvPr>
            <p:ph type="title"/>
          </p:nvPr>
        </p:nvSpPr>
        <p:spPr>
          <a:xfrm>
            <a:off x="395536" y="86954"/>
            <a:ext cx="7992888"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rgbClr val="0A73AD"/>
                </a:solidFill>
                <a:effectLst/>
                <a:latin typeface="+mj-lt"/>
                <a:ea typeface="맑은 고딕" panose="020B0503020000020004" pitchFamily="50" charset="-127"/>
                <a:cs typeface="+mj-cs"/>
              </a:defRPr>
            </a:lvl1pPr>
          </a:lstStyle>
          <a:p>
            <a:r>
              <a:rPr lang="ko-KR" altLang="en-US" dirty="0"/>
              <a:t>마스터 제목 스타일 편집</a:t>
            </a:r>
          </a:p>
        </p:txBody>
      </p:sp>
      <p:sp>
        <p:nvSpPr>
          <p:cNvPr id="15" name="내용 개체 틀 2"/>
          <p:cNvSpPr>
            <a:spLocks noGrp="1"/>
          </p:cNvSpPr>
          <p:nvPr>
            <p:ph idx="1"/>
          </p:nvPr>
        </p:nvSpPr>
        <p:spPr>
          <a:xfrm>
            <a:off x="386774" y="1268760"/>
            <a:ext cx="8009660" cy="5112568"/>
          </a:xfrm>
        </p:spPr>
        <p:txBody>
          <a:bodyPr>
            <a:normAutofit/>
          </a:bodyPr>
          <a:lstStyle>
            <a:lvl1pPr algn="l">
              <a:buNone/>
              <a:defRPr sz="1600" i="1" baseline="0">
                <a:solidFill>
                  <a:schemeClr val="tx1"/>
                </a:solidFill>
                <a:latin typeface="+mj-lt"/>
                <a:ea typeface="맑은 고딕" panose="020B0503020000020004" pitchFamily="50" charset="-127"/>
              </a:defRPr>
            </a:lvl1pPr>
            <a:lvl2pPr algn="l">
              <a:buNone/>
              <a:defRPr sz="1600" i="1" baseline="0">
                <a:solidFill>
                  <a:schemeClr val="tx1"/>
                </a:solidFill>
                <a:latin typeface="+mj-lt"/>
                <a:ea typeface="맑은 고딕" panose="020B0503020000020004" pitchFamily="50" charset="-127"/>
              </a:defRPr>
            </a:lvl2pPr>
            <a:lvl3pPr algn="l">
              <a:buNone/>
              <a:defRPr sz="1600" i="1" baseline="0">
                <a:solidFill>
                  <a:schemeClr val="tx1"/>
                </a:solidFill>
                <a:latin typeface="+mj-lt"/>
                <a:ea typeface="맑은 고딕" panose="020B0503020000020004" pitchFamily="50" charset="-127"/>
              </a:defRPr>
            </a:lvl3pPr>
            <a:lvl4pPr algn="l">
              <a:buNone/>
              <a:defRPr sz="1600" i="1" baseline="0">
                <a:solidFill>
                  <a:schemeClr val="tx1"/>
                </a:solidFill>
                <a:latin typeface="+mj-lt"/>
                <a:ea typeface="맑은 고딕" panose="020B0503020000020004" pitchFamily="50" charset="-127"/>
              </a:defRPr>
            </a:lvl4pPr>
            <a:lvl5pPr algn="l">
              <a:buNone/>
              <a:defRPr sz="1600" i="1" baseline="0">
                <a:solidFill>
                  <a:schemeClr val="tx1"/>
                </a:solidFill>
                <a:latin typeface="+mj-lt"/>
                <a:ea typeface="맑은 고딕" panose="020B0503020000020004"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2023-04-26</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제목 1"/>
          <p:cNvSpPr>
            <a:spLocks noGrp="1"/>
          </p:cNvSpPr>
          <p:nvPr>
            <p:ph type="ctrTitle"/>
          </p:nvPr>
        </p:nvSpPr>
        <p:spPr>
          <a:xfrm>
            <a:off x="4788024" y="1340768"/>
            <a:ext cx="4181636" cy="2330052"/>
          </a:xfrm>
          <a:noFill/>
          <a:ln w="9525">
            <a:noFill/>
            <a:miter lim="800000"/>
            <a:headEnd/>
            <a:tailEnd/>
          </a:ln>
          <a:effectLst/>
        </p:spPr>
        <p:txBody>
          <a:bodyPr vert="horz" wrap="square" lIns="91440" tIns="45720" rIns="91440" bIns="45720" numCol="1" rtlCol="0" anchor="t" anchorCtr="0" compatLnSpc="1">
            <a:prstTxWarp prst="textNoShape">
              <a:avLst/>
            </a:prstTxWarp>
            <a:noAutofit/>
          </a:bodyPr>
          <a:lstStyle>
            <a:lvl1pPr marL="0" indent="0" algn="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b="0" kern="1200" baseline="0" dirty="0">
                <a:solidFill>
                  <a:schemeClr val="bg1"/>
                </a:solidFill>
                <a:effectLst/>
                <a:latin typeface="+mj-lt"/>
                <a:ea typeface="맑은 고딕" panose="020B0503020000020004" pitchFamily="50" charset="-127"/>
                <a:cs typeface="+mj-cs"/>
              </a:defRPr>
            </a:lvl1pPr>
          </a:lstStyle>
          <a:p>
            <a:endParaRPr lang="ko-KR"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19026"/>
            <a:ext cx="8229600" cy="796908"/>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p:cNvSpPr>
            <a:spLocks noGrp="1"/>
          </p:cNvSpPr>
          <p:nvPr>
            <p:ph type="body" idx="1"/>
          </p:nvPr>
        </p:nvSpPr>
        <p:spPr>
          <a:xfrm>
            <a:off x="457200" y="1062021"/>
            <a:ext cx="82296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457200" y="6429396"/>
            <a:ext cx="21336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ED3D6733-6F27-4404-AB51-585418F146E5}" type="datetimeFigureOut">
              <a:rPr lang="ko-KR" altLang="en-US" smtClean="0"/>
              <a:pPr/>
              <a:t>2023-04-26</a:t>
            </a:fld>
            <a:endParaRPr lang="ko-KR" altLang="en-US"/>
          </a:p>
        </p:txBody>
      </p:sp>
      <p:sp>
        <p:nvSpPr>
          <p:cNvPr id="5" name="바닥글 개체 틀 4"/>
          <p:cNvSpPr>
            <a:spLocks noGrp="1"/>
          </p:cNvSpPr>
          <p:nvPr>
            <p:ph type="ftr" sz="quarter" idx="3"/>
          </p:nvPr>
        </p:nvSpPr>
        <p:spPr>
          <a:xfrm>
            <a:off x="3124200" y="6429396"/>
            <a:ext cx="28956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429396"/>
            <a:ext cx="21336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14400" rtl="0" eaLnBrk="1" latinLnBrk="1" hangingPunct="1">
        <a:spcBef>
          <a:spcPct val="0"/>
        </a:spcBef>
        <a:buNone/>
        <a:defRPr lang="ko-KR" altLang="en-US" sz="3500" kern="1200">
          <a:solidFill>
            <a:sysClr val="windowText" lastClr="000000"/>
          </a:solidFill>
          <a:latin typeface="맑은 고딕" panose="020B0503020000020004" pitchFamily="50" charset="-127"/>
          <a:ea typeface="맑은 고딕" panose="020B0503020000020004"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anose="020B0503020000020004" pitchFamily="50" charset="-127"/>
          <a:ea typeface="맑은 고딕" panose="020B0503020000020004"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anose="020B0503020000020004" pitchFamily="50" charset="-127"/>
          <a:ea typeface="맑은 고딕" panose="020B0503020000020004"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anose="020B0503020000020004" pitchFamily="50" charset="-127"/>
          <a:ea typeface="맑은 고딕" panose="020B0503020000020004"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anose="020B0503020000020004" pitchFamily="50" charset="-127"/>
          <a:ea typeface="맑은 고딕" panose="020B0503020000020004"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anose="020B0503020000020004" pitchFamily="50" charset="-127"/>
          <a:ea typeface="맑은 고딕" panose="020B0503020000020004"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E49455C-A23D-E403-BA11-BEB19FDD8898}"/>
              </a:ext>
            </a:extLst>
          </p:cNvPr>
          <p:cNvSpPr>
            <a:spLocks noGrp="1"/>
          </p:cNvSpPr>
          <p:nvPr>
            <p:ph type="ctrTitle"/>
          </p:nvPr>
        </p:nvSpPr>
        <p:spPr>
          <a:xfrm>
            <a:off x="5076056" y="3861048"/>
            <a:ext cx="3960440" cy="1152128"/>
          </a:xfrm>
        </p:spPr>
        <p:txBody>
          <a:bodyPr/>
          <a:lstStyle/>
          <a:p>
            <a:r>
              <a:rPr lang="en-US" sz="3600" b="1" dirty="0">
                <a:solidFill>
                  <a:schemeClr val="tx1"/>
                </a:solidFill>
                <a:latin typeface="Times New Roman" panose="02020603050405020304" pitchFamily="18" charset="0"/>
                <a:cs typeface="Times New Roman" panose="02020603050405020304" pitchFamily="18" charset="0"/>
              </a:rPr>
              <a:t>BREAK FAILURE</a:t>
            </a:r>
            <a:br>
              <a:rPr lang="en-US" sz="3600" b="1" dirty="0">
                <a:solidFill>
                  <a:schemeClr val="tx1"/>
                </a:solidFill>
                <a:latin typeface="Times New Roman" panose="02020603050405020304" pitchFamily="18" charset="0"/>
                <a:cs typeface="Times New Roman" panose="02020603050405020304" pitchFamily="18" charset="0"/>
              </a:rPr>
            </a:br>
            <a:r>
              <a:rPr lang="en-US" sz="3600" b="1" dirty="0">
                <a:solidFill>
                  <a:schemeClr val="tx1"/>
                </a:solidFill>
                <a:latin typeface="Times New Roman" panose="02020603050405020304" pitchFamily="18" charset="0"/>
                <a:cs typeface="Times New Roman" panose="02020603050405020304" pitchFamily="18" charset="0"/>
              </a:rPr>
              <a:t>INDICATOR</a:t>
            </a:r>
          </a:p>
        </p:txBody>
      </p:sp>
    </p:spTree>
    <p:extLst>
      <p:ext uri="{BB962C8B-B14F-4D97-AF65-F5344CB8AC3E}">
        <p14:creationId xmlns:p14="http://schemas.microsoft.com/office/powerpoint/2010/main" val="23753551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sz="3600" dirty="0"/>
              <a:t>Circuit Diagram</a:t>
            </a:r>
            <a:endParaRPr lang="ko-KR" altLang="en-US" sz="3600" dirty="0"/>
          </a:p>
        </p:txBody>
      </p:sp>
      <p:pic>
        <p:nvPicPr>
          <p:cNvPr id="4" name="Content Placeholder 3">
            <a:extLst>
              <a:ext uri="{FF2B5EF4-FFF2-40B4-BE49-F238E27FC236}">
                <a16:creationId xmlns:a16="http://schemas.microsoft.com/office/drawing/2014/main" id="{DBB90E38-9171-A2F7-C342-EA790B2F4518}"/>
              </a:ext>
            </a:extLst>
          </p:cNvPr>
          <p:cNvPicPr>
            <a:picLocks noGrp="1" noChangeAspect="1"/>
          </p:cNvPicPr>
          <p:nvPr>
            <p:ph idx="1"/>
          </p:nvPr>
        </p:nvPicPr>
        <p:blipFill>
          <a:blip r:embed="rId2"/>
          <a:stretch>
            <a:fillRect/>
          </a:stretch>
        </p:blipFill>
        <p:spPr>
          <a:xfrm>
            <a:off x="1043608" y="1268760"/>
            <a:ext cx="7128792" cy="532859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450202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23528" y="206479"/>
            <a:ext cx="7992888" cy="796908"/>
          </a:xfrm>
        </p:spPr>
        <p:txBody>
          <a:bodyPr>
            <a:normAutofit/>
          </a:bodyPr>
          <a:lstStyle/>
          <a:p>
            <a:r>
              <a:rPr lang="en-US" altLang="ko-KR" sz="3600" dirty="0">
                <a:latin typeface="Times New Roman" panose="02020603050405020304" pitchFamily="18" charset="0"/>
                <a:cs typeface="Times New Roman" panose="02020603050405020304" pitchFamily="18" charset="0"/>
              </a:rPr>
              <a:t>Simulation</a:t>
            </a:r>
            <a:endParaRPr lang="ko-KR" altLang="en-US" sz="3600" dirty="0"/>
          </a:p>
        </p:txBody>
      </p:sp>
      <p:sp>
        <p:nvSpPr>
          <p:cNvPr id="9" name="TextBox 8">
            <a:extLst>
              <a:ext uri="{FF2B5EF4-FFF2-40B4-BE49-F238E27FC236}">
                <a16:creationId xmlns:a16="http://schemas.microsoft.com/office/drawing/2014/main" id="{FAB324F7-4CD3-CBAC-914D-6D32EE32D34F}"/>
              </a:ext>
            </a:extLst>
          </p:cNvPr>
          <p:cNvSpPr txBox="1"/>
          <p:nvPr/>
        </p:nvSpPr>
        <p:spPr>
          <a:xfrm>
            <a:off x="1057729" y="1195068"/>
            <a:ext cx="2159566" cy="458074"/>
          </a:xfrm>
          <a:prstGeom prst="rect">
            <a:avLst/>
          </a:prstGeom>
          <a:noFill/>
        </p:spPr>
        <p:txBody>
          <a:bodyPr wrap="none" rtlCol="0">
            <a:spAutoFit/>
          </a:bodyPr>
          <a:lstStyle/>
          <a:p>
            <a:pPr algn="just">
              <a:lnSpc>
                <a:spcPct val="150000"/>
              </a:lnSpc>
            </a:pPr>
            <a:r>
              <a:rPr lang="en-US" dirty="0">
                <a:latin typeface="Times New Roman" panose="02020603050405020304" pitchFamily="18" charset="0"/>
                <a:cs typeface="Times New Roman" panose="02020603050405020304" pitchFamily="18" charset="0"/>
              </a:rPr>
              <a:t>If brake wire is okay:</a:t>
            </a:r>
          </a:p>
        </p:txBody>
      </p:sp>
      <p:pic>
        <p:nvPicPr>
          <p:cNvPr id="4" name="Picture 3" descr="Diagram, schematic&#10;&#10;Description automatically generated">
            <a:extLst>
              <a:ext uri="{FF2B5EF4-FFF2-40B4-BE49-F238E27FC236}">
                <a16:creationId xmlns:a16="http://schemas.microsoft.com/office/drawing/2014/main" id="{D12EC979-1327-3FF7-F1D3-8BF185F4A4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348880"/>
            <a:ext cx="9144000" cy="4352324"/>
          </a:xfrm>
          <a:prstGeom prst="rect">
            <a:avLst/>
          </a:prstGeom>
        </p:spPr>
      </p:pic>
    </p:spTree>
    <p:extLst>
      <p:ext uri="{BB962C8B-B14F-4D97-AF65-F5344CB8AC3E}">
        <p14:creationId xmlns:p14="http://schemas.microsoft.com/office/powerpoint/2010/main" val="409083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23528" y="155679"/>
            <a:ext cx="7992888" cy="796908"/>
          </a:xfrm>
        </p:spPr>
        <p:txBody>
          <a:bodyPr>
            <a:normAutofit/>
          </a:bodyPr>
          <a:lstStyle/>
          <a:p>
            <a:r>
              <a:rPr lang="en-US" altLang="ko-KR" sz="3600" dirty="0">
                <a:latin typeface="Times New Roman" panose="02020603050405020304" pitchFamily="18" charset="0"/>
                <a:cs typeface="Times New Roman" panose="02020603050405020304" pitchFamily="18" charset="0"/>
              </a:rPr>
              <a:t>Simulation</a:t>
            </a:r>
            <a:endParaRPr lang="ko-KR" altLang="en-US" sz="3600" dirty="0"/>
          </a:p>
        </p:txBody>
      </p:sp>
      <p:sp>
        <p:nvSpPr>
          <p:cNvPr id="9" name="TextBox 8">
            <a:extLst>
              <a:ext uri="{FF2B5EF4-FFF2-40B4-BE49-F238E27FC236}">
                <a16:creationId xmlns:a16="http://schemas.microsoft.com/office/drawing/2014/main" id="{FAB324F7-4CD3-CBAC-914D-6D32EE32D34F}"/>
              </a:ext>
            </a:extLst>
          </p:cNvPr>
          <p:cNvSpPr txBox="1"/>
          <p:nvPr/>
        </p:nvSpPr>
        <p:spPr>
          <a:xfrm>
            <a:off x="1128261" y="1195068"/>
            <a:ext cx="2018501" cy="458074"/>
          </a:xfrm>
          <a:prstGeom prst="rect">
            <a:avLst/>
          </a:prstGeom>
          <a:noFill/>
        </p:spPr>
        <p:txBody>
          <a:bodyPr wrap="none" rtlCol="0">
            <a:spAutoFit/>
          </a:bodyPr>
          <a:lstStyle/>
          <a:p>
            <a:pPr algn="just">
              <a:lnSpc>
                <a:spcPct val="150000"/>
              </a:lnSpc>
            </a:pPr>
            <a:r>
              <a:rPr lang="en-US" dirty="0">
                <a:latin typeface="Times New Roman" panose="02020603050405020304" pitchFamily="18" charset="0"/>
                <a:cs typeface="Times New Roman" panose="02020603050405020304" pitchFamily="18" charset="0"/>
              </a:rPr>
              <a:t>If brake wire fails: :</a:t>
            </a:r>
          </a:p>
        </p:txBody>
      </p:sp>
      <p:pic>
        <p:nvPicPr>
          <p:cNvPr id="4" name="Picture 3" descr="Diagram&#10;&#10;Description automatically generated">
            <a:extLst>
              <a:ext uri="{FF2B5EF4-FFF2-40B4-BE49-F238E27FC236}">
                <a16:creationId xmlns:a16="http://schemas.microsoft.com/office/drawing/2014/main" id="{B7A6EE85-3860-66DB-D186-77288B00C6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48" y="1895623"/>
            <a:ext cx="9102656" cy="4763832"/>
          </a:xfrm>
          <a:prstGeom prst="rect">
            <a:avLst/>
          </a:prstGeom>
        </p:spPr>
      </p:pic>
    </p:spTree>
    <p:extLst>
      <p:ext uri="{BB962C8B-B14F-4D97-AF65-F5344CB8AC3E}">
        <p14:creationId xmlns:p14="http://schemas.microsoft.com/office/powerpoint/2010/main" val="28397362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23528" y="155679"/>
            <a:ext cx="7992888" cy="796908"/>
          </a:xfrm>
        </p:spPr>
        <p:txBody>
          <a:bodyPr>
            <a:normAutofit/>
          </a:bodyPr>
          <a:lstStyle/>
          <a:p>
            <a:r>
              <a:rPr lang="en-US" altLang="ko-KR" sz="3600" dirty="0">
                <a:latin typeface="Times New Roman" panose="02020603050405020304" pitchFamily="18" charset="0"/>
                <a:cs typeface="Times New Roman" panose="02020603050405020304" pitchFamily="18" charset="0"/>
              </a:rPr>
              <a:t>Project Video</a:t>
            </a:r>
            <a:endParaRPr lang="ko-KR" altLang="en-US" sz="3600" dirty="0"/>
          </a:p>
        </p:txBody>
      </p:sp>
      <p:pic>
        <p:nvPicPr>
          <p:cNvPr id="3" name="340169425_6390620650962575_6673432501193707486_n">
            <a:hlinkClick r:id="" action="ppaction://media"/>
            <a:extLst>
              <a:ext uri="{FF2B5EF4-FFF2-40B4-BE49-F238E27FC236}">
                <a16:creationId xmlns:a16="http://schemas.microsoft.com/office/drawing/2014/main" id="{D79FD59C-5258-0148-FC6C-CF0F0F7002D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rot="16200000">
            <a:off x="2437616" y="-55984"/>
            <a:ext cx="4176464" cy="7546032"/>
          </a:xfrm>
          <a:prstGeom prst="rect">
            <a:avLst/>
          </a:prstGeom>
        </p:spPr>
      </p:pic>
    </p:spTree>
    <p:extLst>
      <p:ext uri="{BB962C8B-B14F-4D97-AF65-F5344CB8AC3E}">
        <p14:creationId xmlns:p14="http://schemas.microsoft.com/office/powerpoint/2010/main" val="910746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88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23528" y="206479"/>
            <a:ext cx="7992888" cy="796908"/>
          </a:xfrm>
        </p:spPr>
        <p:txBody>
          <a:bodyPr>
            <a:normAutofit/>
          </a:bodyPr>
          <a:lstStyle/>
          <a:p>
            <a:r>
              <a:rPr lang="en-US" altLang="ko-KR" sz="3600" dirty="0">
                <a:latin typeface="Times New Roman" panose="02020603050405020304" pitchFamily="18" charset="0"/>
                <a:cs typeface="Times New Roman" panose="02020603050405020304" pitchFamily="18" charset="0"/>
              </a:rPr>
              <a:t>Hardware Implementation</a:t>
            </a:r>
            <a:endParaRPr lang="ko-KR" altLang="en-US" sz="3600" dirty="0"/>
          </a:p>
        </p:txBody>
      </p:sp>
      <p:sp>
        <p:nvSpPr>
          <p:cNvPr id="9" name="TextBox 8">
            <a:extLst>
              <a:ext uri="{FF2B5EF4-FFF2-40B4-BE49-F238E27FC236}">
                <a16:creationId xmlns:a16="http://schemas.microsoft.com/office/drawing/2014/main" id="{FAB324F7-4CD3-CBAC-914D-6D32EE32D34F}"/>
              </a:ext>
            </a:extLst>
          </p:cNvPr>
          <p:cNvSpPr txBox="1"/>
          <p:nvPr/>
        </p:nvSpPr>
        <p:spPr>
          <a:xfrm>
            <a:off x="1057729" y="1195068"/>
            <a:ext cx="2159566" cy="458074"/>
          </a:xfrm>
          <a:prstGeom prst="rect">
            <a:avLst/>
          </a:prstGeom>
          <a:noFill/>
        </p:spPr>
        <p:txBody>
          <a:bodyPr wrap="none" rtlCol="0">
            <a:spAutoFit/>
          </a:bodyPr>
          <a:lstStyle/>
          <a:p>
            <a:pPr algn="just">
              <a:lnSpc>
                <a:spcPct val="150000"/>
              </a:lnSpc>
            </a:pPr>
            <a:r>
              <a:rPr lang="en-US" dirty="0">
                <a:latin typeface="Times New Roman" panose="02020603050405020304" pitchFamily="18" charset="0"/>
                <a:cs typeface="Times New Roman" panose="02020603050405020304" pitchFamily="18" charset="0"/>
              </a:rPr>
              <a:t>If brake wire is okay:</a:t>
            </a:r>
          </a:p>
        </p:txBody>
      </p:sp>
      <p:pic>
        <p:nvPicPr>
          <p:cNvPr id="7" name="Picture 6" descr="A picture containing text&#10;&#10;Description automatically generated">
            <a:extLst>
              <a:ext uri="{FF2B5EF4-FFF2-40B4-BE49-F238E27FC236}">
                <a16:creationId xmlns:a16="http://schemas.microsoft.com/office/drawing/2014/main" id="{F4B51245-4D43-701E-A6F5-470B120C0DD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988840"/>
            <a:ext cx="9144000" cy="4120696"/>
          </a:xfrm>
          <a:prstGeom prst="rect">
            <a:avLst/>
          </a:prstGeom>
        </p:spPr>
      </p:pic>
    </p:spTree>
    <p:extLst>
      <p:ext uri="{BB962C8B-B14F-4D97-AF65-F5344CB8AC3E}">
        <p14:creationId xmlns:p14="http://schemas.microsoft.com/office/powerpoint/2010/main" val="37777722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23528" y="206479"/>
            <a:ext cx="7992888" cy="796908"/>
          </a:xfrm>
        </p:spPr>
        <p:txBody>
          <a:bodyPr>
            <a:normAutofit/>
          </a:bodyPr>
          <a:lstStyle/>
          <a:p>
            <a:r>
              <a:rPr lang="en-US" altLang="ko-KR" sz="3600" dirty="0">
                <a:latin typeface="Times New Roman" panose="02020603050405020304" pitchFamily="18" charset="0"/>
                <a:cs typeface="Times New Roman" panose="02020603050405020304" pitchFamily="18" charset="0"/>
              </a:rPr>
              <a:t>Hardware Implementation</a:t>
            </a:r>
            <a:endParaRPr lang="ko-KR" altLang="en-US" sz="3600" dirty="0"/>
          </a:p>
        </p:txBody>
      </p:sp>
      <p:sp>
        <p:nvSpPr>
          <p:cNvPr id="5" name="TextBox 4">
            <a:extLst>
              <a:ext uri="{FF2B5EF4-FFF2-40B4-BE49-F238E27FC236}">
                <a16:creationId xmlns:a16="http://schemas.microsoft.com/office/drawing/2014/main" id="{6FBE3D2E-86B7-7986-66A6-76ED496EBDA8}"/>
              </a:ext>
            </a:extLst>
          </p:cNvPr>
          <p:cNvSpPr txBox="1"/>
          <p:nvPr/>
        </p:nvSpPr>
        <p:spPr>
          <a:xfrm>
            <a:off x="958660" y="1202146"/>
            <a:ext cx="1896673" cy="458074"/>
          </a:xfrm>
          <a:prstGeom prst="rect">
            <a:avLst/>
          </a:prstGeom>
          <a:noFill/>
        </p:spPr>
        <p:txBody>
          <a:bodyPr wrap="none" rtlCol="0">
            <a:spAutoFit/>
          </a:bodyPr>
          <a:lstStyle/>
          <a:p>
            <a:pPr algn="just">
              <a:lnSpc>
                <a:spcPct val="150000"/>
              </a:lnSpc>
            </a:pPr>
            <a:r>
              <a:rPr lang="en-US" dirty="0">
                <a:latin typeface="Times New Roman" panose="02020603050405020304" pitchFamily="18" charset="0"/>
                <a:cs typeface="Times New Roman" panose="02020603050405020304" pitchFamily="18" charset="0"/>
              </a:rPr>
              <a:t>If brake wire fails:</a:t>
            </a:r>
          </a:p>
        </p:txBody>
      </p:sp>
      <p:pic>
        <p:nvPicPr>
          <p:cNvPr id="6" name="Picture 5" descr="A picture containing text">
            <a:extLst>
              <a:ext uri="{FF2B5EF4-FFF2-40B4-BE49-F238E27FC236}">
                <a16:creationId xmlns:a16="http://schemas.microsoft.com/office/drawing/2014/main" id="{9B39C93F-708C-7A3C-AD3F-4E1D3FA09F5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936" y="2321864"/>
            <a:ext cx="9144000" cy="4059464"/>
          </a:xfrm>
          <a:prstGeom prst="rect">
            <a:avLst/>
          </a:prstGeom>
        </p:spPr>
      </p:pic>
    </p:spTree>
    <p:extLst>
      <p:ext uri="{BB962C8B-B14F-4D97-AF65-F5344CB8AC3E}">
        <p14:creationId xmlns:p14="http://schemas.microsoft.com/office/powerpoint/2010/main" val="387594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179512" y="206479"/>
            <a:ext cx="7992888" cy="796908"/>
          </a:xfrm>
        </p:spPr>
        <p:txBody>
          <a:bodyPr>
            <a:normAutofit/>
          </a:bodyPr>
          <a:lstStyle/>
          <a:p>
            <a:r>
              <a:rPr lang="en-US" sz="3600" dirty="0">
                <a:effectLst/>
                <a:latin typeface="Times New Roman" panose="02020603050405020304" pitchFamily="18" charset="0"/>
                <a:ea typeface="Calibri" panose="020F0502020204030204" pitchFamily="34" charset="0"/>
                <a:cs typeface="Times New Roman" panose="02020603050405020304" pitchFamily="18" charset="0"/>
              </a:rPr>
              <a:t>Advantages</a:t>
            </a:r>
            <a:endParaRPr lang="ko-KR" altLang="en-US" sz="28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B15F4771-8299-52D2-EECA-C6D9DF1485EE}"/>
              </a:ext>
            </a:extLst>
          </p:cNvPr>
          <p:cNvSpPr txBox="1"/>
          <p:nvPr/>
        </p:nvSpPr>
        <p:spPr>
          <a:xfrm>
            <a:off x="160264" y="1003387"/>
            <a:ext cx="8620566" cy="4818242"/>
          </a:xfrm>
          <a:prstGeom prst="rect">
            <a:avLst/>
          </a:prstGeom>
          <a:noFill/>
        </p:spPr>
        <p:txBody>
          <a:bodyPr wrap="square" rtlCol="0">
            <a:spAutoFit/>
          </a:bodyPr>
          <a:lstStyle/>
          <a:p>
            <a:pPr marL="285750" marR="0" indent="-285750" algn="just">
              <a:lnSpc>
                <a:spcPct val="150000"/>
              </a:lnSpc>
              <a:spcBef>
                <a:spcPts val="0"/>
              </a:spcBef>
              <a:spcAft>
                <a:spcPts val="800"/>
              </a:spcAft>
              <a:buFont typeface="Wingdings" panose="05000000000000000000" pitchFamily="2" charset="2"/>
              <a:buChar char="Ø"/>
            </a:pPr>
            <a:endParaRPr lang="en-US"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Wingdings" panose="05000000000000000000" pitchFamily="2" charset="2"/>
              <a:buChar char="Ø"/>
            </a:pPr>
            <a:r>
              <a:rPr lang="en-US" dirty="0">
                <a:effectLst/>
                <a:latin typeface="Times New Roman" panose="02020603050405020304" pitchFamily="18" charset="0"/>
                <a:ea typeface="Calibri" panose="020F0502020204030204" pitchFamily="34" charset="0"/>
                <a:cs typeface="Times New Roman" panose="02020603050405020304" pitchFamily="18" charset="0"/>
              </a:rPr>
              <a:t>No need for an external battery.</a:t>
            </a:r>
          </a:p>
          <a:p>
            <a:pPr marL="342900" marR="0" lvl="0" indent="-342900" algn="just">
              <a:lnSpc>
                <a:spcPct val="150000"/>
              </a:lnSpc>
              <a:spcBef>
                <a:spcPts val="0"/>
              </a:spcBef>
              <a:spcAft>
                <a:spcPts val="0"/>
              </a:spcAft>
              <a:buFont typeface="Wingdings" panose="05000000000000000000" pitchFamily="2" charset="2"/>
              <a:buChar char="Ø"/>
            </a:pPr>
            <a:r>
              <a:rPr lang="en-US" dirty="0">
                <a:effectLst/>
                <a:latin typeface="Times New Roman" panose="02020603050405020304" pitchFamily="18" charset="0"/>
                <a:ea typeface="Calibri" panose="020F0502020204030204" pitchFamily="34" charset="0"/>
                <a:cs typeface="Times New Roman" panose="02020603050405020304" pitchFamily="18" charset="0"/>
              </a:rPr>
              <a:t>Circuit can be powered from the vehicle's battery itself.</a:t>
            </a:r>
          </a:p>
          <a:p>
            <a:pPr marL="342900" marR="0" lvl="0" indent="-342900" algn="just">
              <a:lnSpc>
                <a:spcPct val="150000"/>
              </a:lnSpc>
              <a:spcBef>
                <a:spcPts val="0"/>
              </a:spcBef>
              <a:spcAft>
                <a:spcPts val="0"/>
              </a:spcAft>
              <a:buFont typeface="Wingdings" panose="05000000000000000000" pitchFamily="2" charset="2"/>
              <a:buChar char="Ø"/>
            </a:pPr>
            <a:r>
              <a:rPr lang="en-US" dirty="0">
                <a:effectLst/>
                <a:latin typeface="Times New Roman" panose="02020603050405020304" pitchFamily="18" charset="0"/>
                <a:ea typeface="Calibri" panose="020F0502020204030204" pitchFamily="34" charset="0"/>
                <a:cs typeface="Times New Roman" panose="02020603050405020304" pitchFamily="18" charset="0"/>
              </a:rPr>
              <a:t>Power consumption is comparably less.</a:t>
            </a:r>
          </a:p>
          <a:p>
            <a:pPr marL="342900" marR="0" lvl="0" indent="-342900" algn="just">
              <a:lnSpc>
                <a:spcPct val="150000"/>
              </a:lnSpc>
              <a:spcBef>
                <a:spcPts val="0"/>
              </a:spcBef>
              <a:spcAft>
                <a:spcPts val="0"/>
              </a:spcAft>
              <a:buFont typeface="Wingdings" panose="05000000000000000000" pitchFamily="2" charset="2"/>
              <a:buChar char="Ø"/>
            </a:pPr>
            <a:r>
              <a:rPr lang="en-US" dirty="0">
                <a:effectLst/>
                <a:latin typeface="Times New Roman" panose="02020603050405020304" pitchFamily="18" charset="0"/>
                <a:ea typeface="Calibri" panose="020F0502020204030204" pitchFamily="34" charset="0"/>
                <a:cs typeface="Times New Roman" panose="02020603050405020304" pitchFamily="18" charset="0"/>
              </a:rPr>
              <a:t>It is not dependent on the petrol level.</a:t>
            </a:r>
          </a:p>
          <a:p>
            <a:pPr marL="342900" marR="0" lvl="0" indent="-342900" algn="just">
              <a:lnSpc>
                <a:spcPct val="150000"/>
              </a:lnSpc>
              <a:spcBef>
                <a:spcPts val="0"/>
              </a:spcBef>
              <a:spcAft>
                <a:spcPts val="0"/>
              </a:spcAft>
              <a:buFont typeface="Wingdings" panose="05000000000000000000" pitchFamily="2" charset="2"/>
              <a:buChar char="Ø"/>
            </a:pPr>
            <a:r>
              <a:rPr lang="en-US" dirty="0">
                <a:effectLst/>
                <a:latin typeface="Times New Roman" panose="02020603050405020304" pitchFamily="18" charset="0"/>
                <a:ea typeface="Calibri" panose="020F0502020204030204" pitchFamily="34" charset="0"/>
                <a:cs typeface="Times New Roman" panose="02020603050405020304" pitchFamily="18" charset="0"/>
              </a:rPr>
              <a:t>Operating principle is very easy.</a:t>
            </a:r>
          </a:p>
          <a:p>
            <a:pPr marL="342900" marR="0" lvl="0" indent="-342900" algn="just">
              <a:lnSpc>
                <a:spcPct val="150000"/>
              </a:lnSpc>
              <a:spcBef>
                <a:spcPts val="0"/>
              </a:spcBef>
              <a:spcAft>
                <a:spcPts val="0"/>
              </a:spcAft>
              <a:buFont typeface="Wingdings" panose="05000000000000000000" pitchFamily="2" charset="2"/>
              <a:buChar char="Ø"/>
            </a:pPr>
            <a:r>
              <a:rPr lang="en-US" dirty="0">
                <a:effectLst/>
                <a:latin typeface="Times New Roman" panose="02020603050405020304" pitchFamily="18" charset="0"/>
                <a:ea typeface="Calibri" panose="020F0502020204030204" pitchFamily="34" charset="0"/>
                <a:cs typeface="Times New Roman" panose="02020603050405020304" pitchFamily="18" charset="0"/>
              </a:rPr>
              <a:t>Installation is simplified very much.</a:t>
            </a:r>
          </a:p>
          <a:p>
            <a:pPr marL="342900" marR="0" lvl="0" indent="-342900" algn="just">
              <a:lnSpc>
                <a:spcPct val="150000"/>
              </a:lnSpc>
              <a:spcBef>
                <a:spcPts val="0"/>
              </a:spcBef>
              <a:spcAft>
                <a:spcPts val="0"/>
              </a:spcAft>
              <a:buFont typeface="Wingdings" panose="05000000000000000000" pitchFamily="2" charset="2"/>
              <a:buChar char="Ø"/>
            </a:pPr>
            <a:r>
              <a:rPr lang="en-US" dirty="0">
                <a:effectLst/>
                <a:latin typeface="Times New Roman" panose="02020603050405020304" pitchFamily="18" charset="0"/>
                <a:ea typeface="Calibri" panose="020F0502020204030204" pitchFamily="34" charset="0"/>
                <a:cs typeface="Times New Roman" panose="02020603050405020304" pitchFamily="18" charset="0"/>
              </a:rPr>
              <a:t>The safety of driver is ensured.</a:t>
            </a:r>
          </a:p>
          <a:p>
            <a:pPr marL="342900" marR="0" lvl="0" indent="-342900" algn="just">
              <a:lnSpc>
                <a:spcPct val="150000"/>
              </a:lnSpc>
              <a:spcBef>
                <a:spcPts val="0"/>
              </a:spcBef>
              <a:spcAft>
                <a:spcPts val="0"/>
              </a:spcAft>
              <a:buFont typeface="Wingdings" panose="05000000000000000000" pitchFamily="2" charset="2"/>
              <a:buChar char="Ø"/>
            </a:pPr>
            <a:r>
              <a:rPr lang="en-US" dirty="0">
                <a:effectLst/>
                <a:latin typeface="Times New Roman" panose="02020603050405020304" pitchFamily="18" charset="0"/>
                <a:ea typeface="Calibri" panose="020F0502020204030204" pitchFamily="34" charset="0"/>
                <a:cs typeface="Times New Roman" panose="02020603050405020304" pitchFamily="18" charset="0"/>
              </a:rPr>
              <a:t>Brake failure is notified to the surrounding traffic via buzzer.</a:t>
            </a:r>
          </a:p>
          <a:p>
            <a:pPr marL="342900" marR="0" lvl="0" indent="-342900" algn="just">
              <a:lnSpc>
                <a:spcPct val="150000"/>
              </a:lnSpc>
              <a:spcBef>
                <a:spcPts val="0"/>
              </a:spcBef>
              <a:spcAft>
                <a:spcPts val="800"/>
              </a:spcAft>
              <a:buFont typeface="Wingdings" panose="05000000000000000000" pitchFamily="2" charset="2"/>
              <a:buChar char="Ø"/>
            </a:pPr>
            <a:r>
              <a:rPr lang="en-US" dirty="0">
                <a:effectLst/>
                <a:latin typeface="Times New Roman" panose="02020603050405020304" pitchFamily="18" charset="0"/>
                <a:ea typeface="Calibri" panose="020F0502020204030204" pitchFamily="34" charset="0"/>
                <a:cs typeface="Times New Roman" panose="02020603050405020304" pitchFamily="18" charset="0"/>
              </a:rPr>
              <a:t>The cost is low</a:t>
            </a:r>
          </a:p>
          <a:p>
            <a:pPr algn="just">
              <a:lnSpc>
                <a:spcPct val="150000"/>
              </a:lnSpc>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61193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179512" y="206479"/>
            <a:ext cx="7992888" cy="796908"/>
          </a:xfrm>
        </p:spPr>
        <p:txBody>
          <a:bodyPr>
            <a:normAutofit fontScale="90000"/>
          </a:bodyPr>
          <a:lstStyle/>
          <a:p>
            <a:r>
              <a:rPr lang="en-US" sz="4000" dirty="0">
                <a:effectLst/>
                <a:latin typeface="Times New Roman" panose="02020603050405020304" pitchFamily="18" charset="0"/>
                <a:ea typeface="Calibri" panose="020F0502020204030204" pitchFamily="34" charset="0"/>
                <a:cs typeface="Times New Roman" panose="02020603050405020304" pitchFamily="18" charset="0"/>
              </a:rPr>
              <a:t>Applications</a:t>
            </a:r>
            <a:br>
              <a:rPr lang="en-US" sz="3200" dirty="0">
                <a:effectLst/>
                <a:latin typeface="Calibri" panose="020F0502020204030204" pitchFamily="34" charset="0"/>
                <a:ea typeface="Calibri" panose="020F0502020204030204" pitchFamily="34" charset="0"/>
                <a:cs typeface="Times New Roman" panose="02020603050405020304" pitchFamily="18" charset="0"/>
              </a:rPr>
            </a:br>
            <a:endParaRPr lang="ko-KR" altLang="en-US"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DB9E463C-A8A1-994D-C5B4-24F302475D08}"/>
              </a:ext>
            </a:extLst>
          </p:cNvPr>
          <p:cNvSpPr txBox="1"/>
          <p:nvPr/>
        </p:nvSpPr>
        <p:spPr>
          <a:xfrm>
            <a:off x="192460" y="1340768"/>
            <a:ext cx="8951540" cy="1704569"/>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Four-wheeler application</a:t>
            </a:r>
          </a:p>
          <a:p>
            <a:pPr marL="285750" indent="-285750">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Two-wheeler application</a:t>
            </a:r>
          </a:p>
          <a:p>
            <a:pPr marL="285750" indent="-285750">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Mechanical Crane</a:t>
            </a:r>
          </a:p>
          <a:p>
            <a:pPr marL="285750" indent="-285750">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Mechanical machines</a:t>
            </a:r>
          </a:p>
        </p:txBody>
      </p:sp>
    </p:spTree>
    <p:extLst>
      <p:ext uri="{BB962C8B-B14F-4D97-AF65-F5344CB8AC3E}">
        <p14:creationId xmlns:p14="http://schemas.microsoft.com/office/powerpoint/2010/main" val="17754733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200670" y="260648"/>
            <a:ext cx="7992888" cy="796908"/>
          </a:xfrm>
        </p:spPr>
        <p:txBody>
          <a:bodyPr>
            <a:normAutofit fontScale="90000"/>
          </a:bodyPr>
          <a:lstStyle/>
          <a:p>
            <a:r>
              <a:rPr lang="en-US" sz="4000" dirty="0">
                <a:effectLst/>
                <a:latin typeface="Times New Roman" panose="02020603050405020304" pitchFamily="18" charset="0"/>
                <a:ea typeface="Calibri" panose="020F0502020204030204" pitchFamily="34" charset="0"/>
                <a:cs typeface="Times New Roman" panose="02020603050405020304" pitchFamily="18" charset="0"/>
              </a:rPr>
              <a:t>Conclusion</a:t>
            </a:r>
            <a:br>
              <a:rPr lang="en-US" sz="3200" dirty="0">
                <a:effectLst/>
                <a:latin typeface="Calibri" panose="020F0502020204030204" pitchFamily="34" charset="0"/>
                <a:ea typeface="Calibri" panose="020F0502020204030204" pitchFamily="34" charset="0"/>
                <a:cs typeface="Times New Roman" panose="02020603050405020304" pitchFamily="18" charset="0"/>
              </a:rPr>
            </a:br>
            <a:endParaRPr lang="ko-KR" altLang="en-US"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B15F4771-8299-52D2-EECA-C6D9DF1485EE}"/>
              </a:ext>
            </a:extLst>
          </p:cNvPr>
          <p:cNvSpPr txBox="1"/>
          <p:nvPr/>
        </p:nvSpPr>
        <p:spPr>
          <a:xfrm>
            <a:off x="179512" y="990774"/>
            <a:ext cx="8784976" cy="1566198"/>
          </a:xfrm>
          <a:prstGeom prst="rect">
            <a:avLst/>
          </a:prstGeom>
          <a:noFill/>
        </p:spPr>
        <p:txBody>
          <a:bodyPr wrap="square" rtlCol="0">
            <a:spAutoFit/>
          </a:bodyPr>
          <a:lstStyle/>
          <a:p>
            <a:pPr marL="0" marR="0" algn="just">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Vrinda" panose="020B0502040204020203" pitchFamily="34" charset="0"/>
            </a:endParaRPr>
          </a:p>
          <a:p>
            <a:pPr marL="285750" marR="0" indent="-285750" algn="just">
              <a:lnSpc>
                <a:spcPct val="107000"/>
              </a:lnSpc>
              <a:spcBef>
                <a:spcPts val="0"/>
              </a:spcBef>
              <a:spcAft>
                <a:spcPts val="800"/>
              </a:spcAf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 system for early warning is the brake failure indication.</a:t>
            </a:r>
          </a:p>
          <a:p>
            <a:pPr marL="285750" marR="0" indent="-285750" algn="just">
              <a:lnSpc>
                <a:spcPct val="107000"/>
              </a:lnSpc>
              <a:spcBef>
                <a:spcPts val="0"/>
              </a:spcBef>
              <a:spcAft>
                <a:spcPts val="800"/>
              </a:spcAf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It provides audio visual cues and continuously assesses the brake's condition.</a:t>
            </a:r>
          </a:p>
          <a:p>
            <a:endParaRPr lang="en-US" dirty="0"/>
          </a:p>
        </p:txBody>
      </p:sp>
    </p:spTree>
    <p:extLst>
      <p:ext uri="{BB962C8B-B14F-4D97-AF65-F5344CB8AC3E}">
        <p14:creationId xmlns:p14="http://schemas.microsoft.com/office/powerpoint/2010/main" val="13946200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a:xfrm>
            <a:off x="4644008" y="1412776"/>
            <a:ext cx="4181636" cy="2330052"/>
          </a:xfrm>
        </p:spPr>
        <p:txBody>
          <a:bodyPr/>
          <a:lstStyle/>
          <a:p>
            <a:r>
              <a:rPr lang="en-US" altLang="ko-KR" dirty="0"/>
              <a:t>THANK</a:t>
            </a:r>
            <a:br>
              <a:rPr lang="en-US" altLang="ko-KR" dirty="0"/>
            </a:br>
            <a:r>
              <a:rPr lang="en-US" altLang="ko-KR" dirty="0"/>
              <a:t>YOU</a:t>
            </a:r>
            <a:endParaRPr lang="ko-KR"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자유형 6"/>
          <p:cNvSpPr/>
          <p:nvPr/>
        </p:nvSpPr>
        <p:spPr>
          <a:xfrm>
            <a:off x="4716016" y="1004155"/>
            <a:ext cx="4426024" cy="1872208"/>
          </a:xfrm>
          <a:custGeom>
            <a:avLst/>
            <a:gdLst>
              <a:gd name="connsiteX0" fmla="*/ 0 w 4644008"/>
              <a:gd name="connsiteY0" fmla="*/ 0 h 1872208"/>
              <a:gd name="connsiteX1" fmla="*/ 4644008 w 4644008"/>
              <a:gd name="connsiteY1" fmla="*/ 0 h 1872208"/>
              <a:gd name="connsiteX2" fmla="*/ 4644008 w 4644008"/>
              <a:gd name="connsiteY2" fmla="*/ 1872208 h 1872208"/>
              <a:gd name="connsiteX3" fmla="*/ 0 w 4644008"/>
              <a:gd name="connsiteY3" fmla="*/ 1872208 h 1872208"/>
              <a:gd name="connsiteX4" fmla="*/ 517010 w 4644008"/>
              <a:gd name="connsiteY4" fmla="*/ 936104 h 1872208"/>
              <a:gd name="connsiteX5" fmla="*/ 0 w 4644008"/>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44008" h="1872208">
                <a:moveTo>
                  <a:pt x="0" y="0"/>
                </a:moveTo>
                <a:lnTo>
                  <a:pt x="4644008" y="0"/>
                </a:lnTo>
                <a:lnTo>
                  <a:pt x="4644008" y="1872208"/>
                </a:lnTo>
                <a:lnTo>
                  <a:pt x="0" y="1872208"/>
                </a:lnTo>
                <a:lnTo>
                  <a:pt x="517010" y="936104"/>
                </a:lnTo>
                <a:lnTo>
                  <a:pt x="0" y="0"/>
                </a:lnTo>
                <a:close/>
              </a:path>
            </a:pathLst>
          </a:custGeom>
          <a:gradFill flip="none" rotWithShape="1">
            <a:gsLst>
              <a:gs pos="0">
                <a:srgbClr val="179B9F"/>
              </a:gs>
              <a:gs pos="100000">
                <a:srgbClr val="A9E6DE"/>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8" name="이등변 삼각형 7"/>
          <p:cNvSpPr/>
          <p:nvPr/>
        </p:nvSpPr>
        <p:spPr>
          <a:xfrm rot="10800000" flipH="1">
            <a:off x="5227162" y="1039577"/>
            <a:ext cx="1344100" cy="929770"/>
          </a:xfrm>
          <a:prstGeom prst="triangle">
            <a:avLst/>
          </a:prstGeom>
          <a:solidFill>
            <a:srgbClr val="A9E6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9" name="이등변 삼각형 8"/>
          <p:cNvSpPr/>
          <p:nvPr/>
        </p:nvSpPr>
        <p:spPr>
          <a:xfrm>
            <a:off x="5558436" y="2100133"/>
            <a:ext cx="681552" cy="471458"/>
          </a:xfrm>
          <a:prstGeom prst="triangle">
            <a:avLst/>
          </a:prstGeom>
          <a:solidFill>
            <a:srgbClr val="73D6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20" name="Text Box 5"/>
          <p:cNvSpPr txBox="1">
            <a:spLocks noChangeArrowheads="1"/>
          </p:cNvSpPr>
          <p:nvPr/>
        </p:nvSpPr>
        <p:spPr bwMode="auto">
          <a:xfrm>
            <a:off x="5344553" y="1628628"/>
            <a:ext cx="3001888" cy="64633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600" b="1" dirty="0">
                <a:solidFill>
                  <a:srgbClr val="148993"/>
                </a:solidFill>
                <a:latin typeface="Times New Roman" panose="02020603050405020304" pitchFamily="18" charset="0"/>
                <a:ea typeface="맑은 고딕" panose="020B0503020000020004" pitchFamily="50" charset="-127"/>
                <a:cs typeface="Times New Roman" panose="02020603050405020304" pitchFamily="18" charset="0"/>
              </a:rPr>
              <a:t>Presented By</a:t>
            </a:r>
          </a:p>
        </p:txBody>
      </p:sp>
      <p:grpSp>
        <p:nvGrpSpPr>
          <p:cNvPr id="3" name="Group 2">
            <a:extLst>
              <a:ext uri="{FF2B5EF4-FFF2-40B4-BE49-F238E27FC236}">
                <a16:creationId xmlns:a16="http://schemas.microsoft.com/office/drawing/2014/main" id="{FE980836-F28A-4E11-FA7D-389B7CDAF4E2}"/>
              </a:ext>
            </a:extLst>
          </p:cNvPr>
          <p:cNvGrpSpPr/>
          <p:nvPr/>
        </p:nvGrpSpPr>
        <p:grpSpPr>
          <a:xfrm>
            <a:off x="4881136" y="3199981"/>
            <a:ext cx="4032448" cy="600790"/>
            <a:chOff x="4753009" y="790578"/>
            <a:chExt cx="5972863" cy="958096"/>
          </a:xfrm>
        </p:grpSpPr>
        <p:grpSp>
          <p:nvGrpSpPr>
            <p:cNvPr id="5" name="Group 4">
              <a:extLst>
                <a:ext uri="{FF2B5EF4-FFF2-40B4-BE49-F238E27FC236}">
                  <a16:creationId xmlns:a16="http://schemas.microsoft.com/office/drawing/2014/main" id="{79D6DFFF-1497-0208-DA3C-A8E3841B8E1E}"/>
                </a:ext>
              </a:extLst>
            </p:cNvPr>
            <p:cNvGrpSpPr/>
            <p:nvPr/>
          </p:nvGrpSpPr>
          <p:grpSpPr>
            <a:xfrm>
              <a:off x="5946145" y="869517"/>
              <a:ext cx="4779727" cy="834392"/>
              <a:chOff x="6557474" y="1411926"/>
              <a:chExt cx="4864883" cy="834392"/>
            </a:xfrm>
          </p:grpSpPr>
          <p:sp>
            <p:nvSpPr>
              <p:cNvPr id="11" name="TextBox 10">
                <a:extLst>
                  <a:ext uri="{FF2B5EF4-FFF2-40B4-BE49-F238E27FC236}">
                    <a16:creationId xmlns:a16="http://schemas.microsoft.com/office/drawing/2014/main" id="{1E38705E-9EE7-02B6-E43F-972C1631F86A}"/>
                  </a:ext>
                </a:extLst>
              </p:cNvPr>
              <p:cNvSpPr txBox="1"/>
              <p:nvPr/>
            </p:nvSpPr>
            <p:spPr>
              <a:xfrm>
                <a:off x="6557475" y="1750480"/>
                <a:ext cx="4507692" cy="461665"/>
              </a:xfrm>
              <a:prstGeom prst="rect">
                <a:avLst/>
              </a:prstGeom>
              <a:noFill/>
            </p:spPr>
            <p:txBody>
              <a:bodyPr wrap="square" rtlCol="0">
                <a:spAutoFit/>
              </a:bodyPr>
              <a:lstStyle/>
              <a:p>
                <a:r>
                  <a:rPr lang="en-US" altLang="ko-KR" sz="1200" dirty="0">
                    <a:solidFill>
                      <a:schemeClr val="bg1"/>
                    </a:solidFill>
                    <a:cs typeface="Arial" pitchFamily="34" charset="0"/>
                  </a:rPr>
                  <a:t>Get a modern PowerPoint  Presentation that is beautifully designed. </a:t>
                </a:r>
              </a:p>
            </p:txBody>
          </p:sp>
          <p:sp>
            <p:nvSpPr>
              <p:cNvPr id="13" name="TextBox 12">
                <a:extLst>
                  <a:ext uri="{FF2B5EF4-FFF2-40B4-BE49-F238E27FC236}">
                    <a16:creationId xmlns:a16="http://schemas.microsoft.com/office/drawing/2014/main" id="{2174178F-0851-1FD1-C096-AD087842BC1E}"/>
                  </a:ext>
                </a:extLst>
              </p:cNvPr>
              <p:cNvSpPr txBox="1"/>
              <p:nvPr/>
            </p:nvSpPr>
            <p:spPr>
              <a:xfrm>
                <a:off x="6557474" y="1411926"/>
                <a:ext cx="4864883" cy="834392"/>
              </a:xfrm>
              <a:prstGeom prst="rect">
                <a:avLst/>
              </a:prstGeom>
              <a:noFill/>
            </p:spPr>
            <p:txBody>
              <a:bodyPr wrap="square" lIns="108000" rIns="108000" rtlCol="0">
                <a:spAutoFit/>
              </a:bodyPr>
              <a:lstStyle/>
              <a:p>
                <a:r>
                  <a:rPr lang="en-US" altLang="ko-KR" sz="1400" b="1" dirty="0"/>
                  <a:t>Md. Omar Faruk </a:t>
                </a:r>
                <a:r>
                  <a:rPr lang="en-US" altLang="ko-KR" sz="1400" b="1" dirty="0" err="1"/>
                  <a:t>Sakib</a:t>
                </a:r>
                <a:endParaRPr lang="en-US" altLang="ko-KR" sz="1400" b="1" dirty="0"/>
              </a:p>
              <a:p>
                <a:r>
                  <a:rPr lang="en-US" altLang="ko-KR" sz="1400" b="1" dirty="0"/>
                  <a:t>21-45077-2</a:t>
                </a:r>
                <a:endParaRPr lang="ko-KR" altLang="en-US" sz="1400" b="1" dirty="0"/>
              </a:p>
            </p:txBody>
          </p:sp>
        </p:grpSp>
        <p:sp>
          <p:nvSpPr>
            <p:cNvPr id="6" name="TextBox 5">
              <a:extLst>
                <a:ext uri="{FF2B5EF4-FFF2-40B4-BE49-F238E27FC236}">
                  <a16:creationId xmlns:a16="http://schemas.microsoft.com/office/drawing/2014/main" id="{C2B0FDC7-EA1A-DA62-3157-EBFB2592410C}"/>
                </a:ext>
              </a:extLst>
            </p:cNvPr>
            <p:cNvSpPr txBox="1"/>
            <p:nvPr/>
          </p:nvSpPr>
          <p:spPr>
            <a:xfrm>
              <a:off x="4852297" y="1049855"/>
              <a:ext cx="748621" cy="448097"/>
            </a:xfrm>
            <a:prstGeom prst="rect">
              <a:avLst/>
            </a:prstGeom>
            <a:noFill/>
          </p:spPr>
          <p:txBody>
            <a:bodyPr wrap="square" lIns="108000" rIns="108000" rtlCol="0">
              <a:spAutoFit/>
            </a:bodyPr>
            <a:lstStyle/>
            <a:p>
              <a:pPr algn="ctr"/>
              <a:r>
                <a:rPr lang="en-US" altLang="ko-KR" sz="1600" b="1" dirty="0">
                  <a:cs typeface="Arial" pitchFamily="34" charset="0"/>
                </a:rPr>
                <a:t>01</a:t>
              </a:r>
              <a:endParaRPr lang="ko-KR" altLang="en-US" sz="1600" b="1" dirty="0">
                <a:cs typeface="Arial" pitchFamily="34" charset="0"/>
              </a:endParaRPr>
            </a:p>
          </p:txBody>
        </p:sp>
        <p:sp>
          <p:nvSpPr>
            <p:cNvPr id="10" name="Freeform: Shape 9">
              <a:extLst>
                <a:ext uri="{FF2B5EF4-FFF2-40B4-BE49-F238E27FC236}">
                  <a16:creationId xmlns:a16="http://schemas.microsoft.com/office/drawing/2014/main" id="{85265A6F-A035-A0A1-73C6-91E4E3ADCA0A}"/>
                </a:ext>
              </a:extLst>
            </p:cNvPr>
            <p:cNvSpPr/>
            <p:nvPr/>
          </p:nvSpPr>
          <p:spPr>
            <a:xfrm>
              <a:off x="4753009" y="790578"/>
              <a:ext cx="958096" cy="958096"/>
            </a:xfrm>
            <a:custGeom>
              <a:avLst/>
              <a:gdLst>
                <a:gd name="connsiteX0" fmla="*/ 591326 w 1182653"/>
                <a:gd name="connsiteY0" fmla="*/ 99202 h 1182653"/>
                <a:gd name="connsiteX1" fmla="*/ 542935 w 1182653"/>
                <a:gd name="connsiteY1" fmla="*/ 119164 h 1182653"/>
                <a:gd name="connsiteX2" fmla="*/ 119164 w 1182653"/>
                <a:gd name="connsiteY2" fmla="*/ 542935 h 1182653"/>
                <a:gd name="connsiteX3" fmla="*/ 119164 w 1182653"/>
                <a:gd name="connsiteY3" fmla="*/ 639718 h 1182653"/>
                <a:gd name="connsiteX4" fmla="*/ 542935 w 1182653"/>
                <a:gd name="connsiteY4" fmla="*/ 1063489 h 1182653"/>
                <a:gd name="connsiteX5" fmla="*/ 639718 w 1182653"/>
                <a:gd name="connsiteY5" fmla="*/ 1063489 h 1182653"/>
                <a:gd name="connsiteX6" fmla="*/ 1063489 w 1182653"/>
                <a:gd name="connsiteY6" fmla="*/ 639718 h 1182653"/>
                <a:gd name="connsiteX7" fmla="*/ 1063489 w 1182653"/>
                <a:gd name="connsiteY7" fmla="*/ 542935 h 1182653"/>
                <a:gd name="connsiteX8" fmla="*/ 639718 w 1182653"/>
                <a:gd name="connsiteY8" fmla="*/ 119164 h 1182653"/>
                <a:gd name="connsiteX9" fmla="*/ 591326 w 1182653"/>
                <a:gd name="connsiteY9" fmla="*/ 99202 h 1182653"/>
                <a:gd name="connsiteX10" fmla="*/ 591327 w 1182653"/>
                <a:gd name="connsiteY10" fmla="*/ 0 h 1182653"/>
                <a:gd name="connsiteX11" fmla="*/ 654581 w 1182653"/>
                <a:gd name="connsiteY11" fmla="*/ 26183 h 1182653"/>
                <a:gd name="connsiteX12" fmla="*/ 1156470 w 1182653"/>
                <a:gd name="connsiteY12" fmla="*/ 528072 h 1182653"/>
                <a:gd name="connsiteX13" fmla="*/ 1156470 w 1182653"/>
                <a:gd name="connsiteY13" fmla="*/ 654581 h 1182653"/>
                <a:gd name="connsiteX14" fmla="*/ 654581 w 1182653"/>
                <a:gd name="connsiteY14" fmla="*/ 1156470 h 1182653"/>
                <a:gd name="connsiteX15" fmla="*/ 528072 w 1182653"/>
                <a:gd name="connsiteY15" fmla="*/ 1156470 h 1182653"/>
                <a:gd name="connsiteX16" fmla="*/ 26184 w 1182653"/>
                <a:gd name="connsiteY16" fmla="*/ 654581 h 1182653"/>
                <a:gd name="connsiteX17" fmla="*/ 26184 w 1182653"/>
                <a:gd name="connsiteY17" fmla="*/ 528072 h 1182653"/>
                <a:gd name="connsiteX18" fmla="*/ 528072 w 1182653"/>
                <a:gd name="connsiteY18" fmla="*/ 26183 h 1182653"/>
                <a:gd name="connsiteX19" fmla="*/ 591327 w 1182653"/>
                <a:gd name="connsiteY19" fmla="*/ 0 h 1182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82653" h="1182653">
                  <a:moveTo>
                    <a:pt x="591326" y="99202"/>
                  </a:moveTo>
                  <a:cubicBezTo>
                    <a:pt x="573784" y="99202"/>
                    <a:pt x="556242" y="105856"/>
                    <a:pt x="542935" y="119164"/>
                  </a:cubicBezTo>
                  <a:lnTo>
                    <a:pt x="119164" y="542935"/>
                  </a:lnTo>
                  <a:cubicBezTo>
                    <a:pt x="92548" y="569550"/>
                    <a:pt x="92548" y="613102"/>
                    <a:pt x="119164" y="639718"/>
                  </a:cubicBezTo>
                  <a:lnTo>
                    <a:pt x="542935" y="1063489"/>
                  </a:lnTo>
                  <a:cubicBezTo>
                    <a:pt x="569550" y="1090104"/>
                    <a:pt x="613102" y="1090104"/>
                    <a:pt x="639718" y="1063489"/>
                  </a:cubicBezTo>
                  <a:lnTo>
                    <a:pt x="1063489" y="639718"/>
                  </a:lnTo>
                  <a:cubicBezTo>
                    <a:pt x="1090450" y="613102"/>
                    <a:pt x="1090450" y="569550"/>
                    <a:pt x="1063489" y="542935"/>
                  </a:cubicBezTo>
                  <a:lnTo>
                    <a:pt x="639718" y="119164"/>
                  </a:lnTo>
                  <a:cubicBezTo>
                    <a:pt x="626410" y="105856"/>
                    <a:pt x="608868" y="99202"/>
                    <a:pt x="591326" y="99202"/>
                  </a:cubicBezTo>
                  <a:close/>
                  <a:moveTo>
                    <a:pt x="591327" y="0"/>
                  </a:moveTo>
                  <a:cubicBezTo>
                    <a:pt x="614226" y="0"/>
                    <a:pt x="637126" y="8728"/>
                    <a:pt x="654581" y="26183"/>
                  </a:cubicBezTo>
                  <a:lnTo>
                    <a:pt x="1156470" y="528072"/>
                  </a:lnTo>
                  <a:cubicBezTo>
                    <a:pt x="1191381" y="562983"/>
                    <a:pt x="1191381" y="619670"/>
                    <a:pt x="1156470" y="654581"/>
                  </a:cubicBezTo>
                  <a:lnTo>
                    <a:pt x="654581" y="1156470"/>
                  </a:lnTo>
                  <a:cubicBezTo>
                    <a:pt x="619670" y="1191381"/>
                    <a:pt x="562983" y="1191381"/>
                    <a:pt x="528072" y="1156470"/>
                  </a:cubicBezTo>
                  <a:lnTo>
                    <a:pt x="26184" y="654581"/>
                  </a:lnTo>
                  <a:cubicBezTo>
                    <a:pt x="-8728" y="619670"/>
                    <a:pt x="-8728" y="562983"/>
                    <a:pt x="26184" y="528072"/>
                  </a:cubicBezTo>
                  <a:lnTo>
                    <a:pt x="528072" y="26183"/>
                  </a:lnTo>
                  <a:cubicBezTo>
                    <a:pt x="545528" y="8728"/>
                    <a:pt x="568427" y="0"/>
                    <a:pt x="591327" y="0"/>
                  </a:cubicBezTo>
                  <a:close/>
                </a:path>
              </a:pathLst>
            </a:custGeom>
            <a:solidFill>
              <a:schemeClr val="accent1"/>
            </a:solidFill>
            <a:ln w="9525" cap="flat">
              <a:noFill/>
              <a:prstDash val="solid"/>
              <a:miter/>
            </a:ln>
          </p:spPr>
          <p:txBody>
            <a:bodyPr rtlCol="0" anchor="ctr"/>
            <a:lstStyle/>
            <a:p>
              <a:endParaRPr lang="en-US" dirty="0"/>
            </a:p>
          </p:txBody>
        </p:sp>
      </p:grpSp>
      <p:grpSp>
        <p:nvGrpSpPr>
          <p:cNvPr id="15" name="Group 14">
            <a:extLst>
              <a:ext uri="{FF2B5EF4-FFF2-40B4-BE49-F238E27FC236}">
                <a16:creationId xmlns:a16="http://schemas.microsoft.com/office/drawing/2014/main" id="{7E77A91E-62BA-1A0D-06EA-63FAD8610D74}"/>
              </a:ext>
            </a:extLst>
          </p:cNvPr>
          <p:cNvGrpSpPr/>
          <p:nvPr/>
        </p:nvGrpSpPr>
        <p:grpSpPr>
          <a:xfrm>
            <a:off x="5344553" y="3870663"/>
            <a:ext cx="3765938" cy="600790"/>
            <a:chOff x="5276743" y="2230161"/>
            <a:chExt cx="5595548" cy="958096"/>
          </a:xfrm>
        </p:grpSpPr>
        <p:sp>
          <p:nvSpPr>
            <p:cNvPr id="21" name="TextBox 20">
              <a:extLst>
                <a:ext uri="{FF2B5EF4-FFF2-40B4-BE49-F238E27FC236}">
                  <a16:creationId xmlns:a16="http://schemas.microsoft.com/office/drawing/2014/main" id="{347696FA-868D-1809-9708-E9AF02B9E04B}"/>
                </a:ext>
              </a:extLst>
            </p:cNvPr>
            <p:cNvSpPr txBox="1"/>
            <p:nvPr/>
          </p:nvSpPr>
          <p:spPr>
            <a:xfrm>
              <a:off x="6443503" y="2647653"/>
              <a:ext cx="4428788" cy="461665"/>
            </a:xfrm>
            <a:prstGeom prst="rect">
              <a:avLst/>
            </a:prstGeom>
            <a:noFill/>
          </p:spPr>
          <p:txBody>
            <a:bodyPr wrap="square" rtlCol="0">
              <a:spAutoFit/>
            </a:bodyPr>
            <a:lstStyle/>
            <a:p>
              <a:r>
                <a:rPr lang="en-US" altLang="ko-KR" sz="1200" dirty="0">
                  <a:solidFill>
                    <a:schemeClr val="bg1"/>
                  </a:solidFill>
                  <a:cs typeface="Arial" pitchFamily="34" charset="0"/>
                </a:rPr>
                <a:t>Get a modern PowerPoint  Presentation that is beautifully designed. </a:t>
              </a:r>
            </a:p>
          </p:txBody>
        </p:sp>
        <p:sp>
          <p:nvSpPr>
            <p:cNvPr id="17" name="TextBox 16">
              <a:extLst>
                <a:ext uri="{FF2B5EF4-FFF2-40B4-BE49-F238E27FC236}">
                  <a16:creationId xmlns:a16="http://schemas.microsoft.com/office/drawing/2014/main" id="{B7143475-74F8-29BE-E142-E46122DA821B}"/>
                </a:ext>
              </a:extLst>
            </p:cNvPr>
            <p:cNvSpPr txBox="1"/>
            <p:nvPr/>
          </p:nvSpPr>
          <p:spPr>
            <a:xfrm>
              <a:off x="5276743" y="2447598"/>
              <a:ext cx="958096" cy="448097"/>
            </a:xfrm>
            <a:prstGeom prst="rect">
              <a:avLst/>
            </a:prstGeom>
            <a:noFill/>
          </p:spPr>
          <p:txBody>
            <a:bodyPr wrap="square" lIns="108000" rIns="108000" rtlCol="0">
              <a:spAutoFit/>
            </a:bodyPr>
            <a:lstStyle/>
            <a:p>
              <a:pPr algn="ctr"/>
              <a:r>
                <a:rPr lang="en-US" altLang="ko-KR" sz="1600" b="1" dirty="0">
                  <a:cs typeface="Arial" pitchFamily="34" charset="0"/>
                </a:rPr>
                <a:t>02</a:t>
              </a:r>
              <a:endParaRPr lang="ko-KR" altLang="en-US" sz="1600" b="1" dirty="0">
                <a:cs typeface="Arial" pitchFamily="34" charset="0"/>
              </a:endParaRPr>
            </a:p>
          </p:txBody>
        </p:sp>
        <p:sp>
          <p:nvSpPr>
            <p:cNvPr id="18" name="Freeform: Shape 17">
              <a:extLst>
                <a:ext uri="{FF2B5EF4-FFF2-40B4-BE49-F238E27FC236}">
                  <a16:creationId xmlns:a16="http://schemas.microsoft.com/office/drawing/2014/main" id="{DDA73885-2386-45D1-9D66-359633F20C59}"/>
                </a:ext>
              </a:extLst>
            </p:cNvPr>
            <p:cNvSpPr/>
            <p:nvPr/>
          </p:nvSpPr>
          <p:spPr>
            <a:xfrm>
              <a:off x="5276743" y="2230161"/>
              <a:ext cx="958096" cy="958096"/>
            </a:xfrm>
            <a:custGeom>
              <a:avLst/>
              <a:gdLst>
                <a:gd name="connsiteX0" fmla="*/ 591326 w 1182653"/>
                <a:gd name="connsiteY0" fmla="*/ 99202 h 1182653"/>
                <a:gd name="connsiteX1" fmla="*/ 542935 w 1182653"/>
                <a:gd name="connsiteY1" fmla="*/ 119164 h 1182653"/>
                <a:gd name="connsiteX2" fmla="*/ 119164 w 1182653"/>
                <a:gd name="connsiteY2" fmla="*/ 542935 h 1182653"/>
                <a:gd name="connsiteX3" fmla="*/ 119164 w 1182653"/>
                <a:gd name="connsiteY3" fmla="*/ 639718 h 1182653"/>
                <a:gd name="connsiteX4" fmla="*/ 542935 w 1182653"/>
                <a:gd name="connsiteY4" fmla="*/ 1063489 h 1182653"/>
                <a:gd name="connsiteX5" fmla="*/ 639718 w 1182653"/>
                <a:gd name="connsiteY5" fmla="*/ 1063489 h 1182653"/>
                <a:gd name="connsiteX6" fmla="*/ 1063489 w 1182653"/>
                <a:gd name="connsiteY6" fmla="*/ 639718 h 1182653"/>
                <a:gd name="connsiteX7" fmla="*/ 1063489 w 1182653"/>
                <a:gd name="connsiteY7" fmla="*/ 542935 h 1182653"/>
                <a:gd name="connsiteX8" fmla="*/ 639718 w 1182653"/>
                <a:gd name="connsiteY8" fmla="*/ 119164 h 1182653"/>
                <a:gd name="connsiteX9" fmla="*/ 591326 w 1182653"/>
                <a:gd name="connsiteY9" fmla="*/ 99202 h 1182653"/>
                <a:gd name="connsiteX10" fmla="*/ 591327 w 1182653"/>
                <a:gd name="connsiteY10" fmla="*/ 0 h 1182653"/>
                <a:gd name="connsiteX11" fmla="*/ 654581 w 1182653"/>
                <a:gd name="connsiteY11" fmla="*/ 26183 h 1182653"/>
                <a:gd name="connsiteX12" fmla="*/ 1156470 w 1182653"/>
                <a:gd name="connsiteY12" fmla="*/ 528072 h 1182653"/>
                <a:gd name="connsiteX13" fmla="*/ 1156470 w 1182653"/>
                <a:gd name="connsiteY13" fmla="*/ 654581 h 1182653"/>
                <a:gd name="connsiteX14" fmla="*/ 654581 w 1182653"/>
                <a:gd name="connsiteY14" fmla="*/ 1156470 h 1182653"/>
                <a:gd name="connsiteX15" fmla="*/ 528072 w 1182653"/>
                <a:gd name="connsiteY15" fmla="*/ 1156470 h 1182653"/>
                <a:gd name="connsiteX16" fmla="*/ 26184 w 1182653"/>
                <a:gd name="connsiteY16" fmla="*/ 654581 h 1182653"/>
                <a:gd name="connsiteX17" fmla="*/ 26184 w 1182653"/>
                <a:gd name="connsiteY17" fmla="*/ 528072 h 1182653"/>
                <a:gd name="connsiteX18" fmla="*/ 528072 w 1182653"/>
                <a:gd name="connsiteY18" fmla="*/ 26183 h 1182653"/>
                <a:gd name="connsiteX19" fmla="*/ 591327 w 1182653"/>
                <a:gd name="connsiteY19" fmla="*/ 0 h 1182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82653" h="1182653">
                  <a:moveTo>
                    <a:pt x="591326" y="99202"/>
                  </a:moveTo>
                  <a:cubicBezTo>
                    <a:pt x="573784" y="99202"/>
                    <a:pt x="556242" y="105856"/>
                    <a:pt x="542935" y="119164"/>
                  </a:cubicBezTo>
                  <a:lnTo>
                    <a:pt x="119164" y="542935"/>
                  </a:lnTo>
                  <a:cubicBezTo>
                    <a:pt x="92548" y="569550"/>
                    <a:pt x="92548" y="613102"/>
                    <a:pt x="119164" y="639718"/>
                  </a:cubicBezTo>
                  <a:lnTo>
                    <a:pt x="542935" y="1063489"/>
                  </a:lnTo>
                  <a:cubicBezTo>
                    <a:pt x="569550" y="1090104"/>
                    <a:pt x="613102" y="1090104"/>
                    <a:pt x="639718" y="1063489"/>
                  </a:cubicBezTo>
                  <a:lnTo>
                    <a:pt x="1063489" y="639718"/>
                  </a:lnTo>
                  <a:cubicBezTo>
                    <a:pt x="1090450" y="613102"/>
                    <a:pt x="1090450" y="569550"/>
                    <a:pt x="1063489" y="542935"/>
                  </a:cubicBezTo>
                  <a:lnTo>
                    <a:pt x="639718" y="119164"/>
                  </a:lnTo>
                  <a:cubicBezTo>
                    <a:pt x="626410" y="105856"/>
                    <a:pt x="608868" y="99202"/>
                    <a:pt x="591326" y="99202"/>
                  </a:cubicBezTo>
                  <a:close/>
                  <a:moveTo>
                    <a:pt x="591327" y="0"/>
                  </a:moveTo>
                  <a:cubicBezTo>
                    <a:pt x="614226" y="0"/>
                    <a:pt x="637126" y="8728"/>
                    <a:pt x="654581" y="26183"/>
                  </a:cubicBezTo>
                  <a:lnTo>
                    <a:pt x="1156470" y="528072"/>
                  </a:lnTo>
                  <a:cubicBezTo>
                    <a:pt x="1191381" y="562983"/>
                    <a:pt x="1191381" y="619670"/>
                    <a:pt x="1156470" y="654581"/>
                  </a:cubicBezTo>
                  <a:lnTo>
                    <a:pt x="654581" y="1156470"/>
                  </a:lnTo>
                  <a:cubicBezTo>
                    <a:pt x="619670" y="1191381"/>
                    <a:pt x="562983" y="1191381"/>
                    <a:pt x="528072" y="1156470"/>
                  </a:cubicBezTo>
                  <a:lnTo>
                    <a:pt x="26184" y="654581"/>
                  </a:lnTo>
                  <a:cubicBezTo>
                    <a:pt x="-8728" y="619670"/>
                    <a:pt x="-8728" y="562983"/>
                    <a:pt x="26184" y="528072"/>
                  </a:cubicBezTo>
                  <a:lnTo>
                    <a:pt x="528072" y="26183"/>
                  </a:lnTo>
                  <a:cubicBezTo>
                    <a:pt x="545528" y="8728"/>
                    <a:pt x="568427" y="0"/>
                    <a:pt x="591327" y="0"/>
                  </a:cubicBezTo>
                  <a:close/>
                </a:path>
              </a:pathLst>
            </a:custGeom>
            <a:solidFill>
              <a:schemeClr val="accent2"/>
            </a:solidFill>
            <a:ln w="9525" cap="flat">
              <a:noFill/>
              <a:prstDash val="solid"/>
              <a:miter/>
            </a:ln>
          </p:spPr>
          <p:txBody>
            <a:bodyPr rtlCol="0" anchor="ctr"/>
            <a:lstStyle/>
            <a:p>
              <a:endParaRPr lang="en-US" dirty="0"/>
            </a:p>
          </p:txBody>
        </p:sp>
      </p:grpSp>
      <p:grpSp>
        <p:nvGrpSpPr>
          <p:cNvPr id="23" name="Group 22">
            <a:extLst>
              <a:ext uri="{FF2B5EF4-FFF2-40B4-BE49-F238E27FC236}">
                <a16:creationId xmlns:a16="http://schemas.microsoft.com/office/drawing/2014/main" id="{2B8163B5-6F19-8AC6-9999-DA2A6B241AAA}"/>
              </a:ext>
            </a:extLst>
          </p:cNvPr>
          <p:cNvGrpSpPr/>
          <p:nvPr/>
        </p:nvGrpSpPr>
        <p:grpSpPr>
          <a:xfrm>
            <a:off x="5327561" y="5070801"/>
            <a:ext cx="3886584" cy="653263"/>
            <a:chOff x="5800477" y="3669744"/>
            <a:chExt cx="5595548" cy="958096"/>
          </a:xfrm>
        </p:grpSpPr>
        <p:sp>
          <p:nvSpPr>
            <p:cNvPr id="28" name="TextBox 27">
              <a:extLst>
                <a:ext uri="{FF2B5EF4-FFF2-40B4-BE49-F238E27FC236}">
                  <a16:creationId xmlns:a16="http://schemas.microsoft.com/office/drawing/2014/main" id="{37494D7D-6841-B784-69C7-4823BFDAF0AD}"/>
                </a:ext>
              </a:extLst>
            </p:cNvPr>
            <p:cNvSpPr txBox="1"/>
            <p:nvPr/>
          </p:nvSpPr>
          <p:spPr>
            <a:xfrm>
              <a:off x="6967237" y="3748682"/>
              <a:ext cx="4428788" cy="369332"/>
            </a:xfrm>
            <a:prstGeom prst="rect">
              <a:avLst/>
            </a:prstGeom>
            <a:noFill/>
          </p:spPr>
          <p:txBody>
            <a:bodyPr wrap="square" lIns="108000" rIns="108000" rtlCol="0">
              <a:spAutoFit/>
            </a:bodyPr>
            <a:lstStyle/>
            <a:p>
              <a:r>
                <a:rPr lang="en-US" altLang="ko-KR" b="1" dirty="0">
                  <a:solidFill>
                    <a:schemeClr val="bg1"/>
                  </a:solidFill>
                  <a:cs typeface="Arial" pitchFamily="34" charset="0"/>
                </a:rPr>
                <a:t>Contents Here</a:t>
              </a:r>
              <a:endParaRPr lang="ko-KR" altLang="en-US" b="1" dirty="0">
                <a:solidFill>
                  <a:schemeClr val="bg1"/>
                </a:solidFill>
                <a:cs typeface="Arial" pitchFamily="34" charset="0"/>
              </a:endParaRPr>
            </a:p>
          </p:txBody>
        </p:sp>
        <p:sp>
          <p:nvSpPr>
            <p:cNvPr id="25" name="TextBox 24">
              <a:extLst>
                <a:ext uri="{FF2B5EF4-FFF2-40B4-BE49-F238E27FC236}">
                  <a16:creationId xmlns:a16="http://schemas.microsoft.com/office/drawing/2014/main" id="{BE408FE1-6AE9-8D38-1701-58282143F423}"/>
                </a:ext>
              </a:extLst>
            </p:cNvPr>
            <p:cNvSpPr txBox="1"/>
            <p:nvPr/>
          </p:nvSpPr>
          <p:spPr>
            <a:xfrm>
              <a:off x="5800477" y="3922450"/>
              <a:ext cx="958096" cy="496534"/>
            </a:xfrm>
            <a:prstGeom prst="rect">
              <a:avLst/>
            </a:prstGeom>
            <a:noFill/>
          </p:spPr>
          <p:txBody>
            <a:bodyPr wrap="square" lIns="108000" rIns="108000" rtlCol="0">
              <a:spAutoFit/>
            </a:bodyPr>
            <a:lstStyle/>
            <a:p>
              <a:pPr algn="ctr"/>
              <a:r>
                <a:rPr lang="en-US" altLang="ko-KR" sz="1600" b="1" dirty="0">
                  <a:cs typeface="Arial" pitchFamily="34" charset="0"/>
                </a:rPr>
                <a:t>04</a:t>
              </a:r>
              <a:endParaRPr lang="ko-KR" altLang="en-US" sz="1600" b="1" dirty="0">
                <a:cs typeface="Arial" pitchFamily="34" charset="0"/>
              </a:endParaRPr>
            </a:p>
          </p:txBody>
        </p:sp>
        <p:sp>
          <p:nvSpPr>
            <p:cNvPr id="26" name="Freeform: Shape 25">
              <a:extLst>
                <a:ext uri="{FF2B5EF4-FFF2-40B4-BE49-F238E27FC236}">
                  <a16:creationId xmlns:a16="http://schemas.microsoft.com/office/drawing/2014/main" id="{E363C654-4317-36AD-5A16-CE51C711EEB9}"/>
                </a:ext>
              </a:extLst>
            </p:cNvPr>
            <p:cNvSpPr/>
            <p:nvPr/>
          </p:nvSpPr>
          <p:spPr>
            <a:xfrm>
              <a:off x="5800477" y="3669744"/>
              <a:ext cx="958096" cy="958096"/>
            </a:xfrm>
            <a:custGeom>
              <a:avLst/>
              <a:gdLst>
                <a:gd name="connsiteX0" fmla="*/ 591326 w 1182653"/>
                <a:gd name="connsiteY0" fmla="*/ 99202 h 1182653"/>
                <a:gd name="connsiteX1" fmla="*/ 542935 w 1182653"/>
                <a:gd name="connsiteY1" fmla="*/ 119164 h 1182653"/>
                <a:gd name="connsiteX2" fmla="*/ 119164 w 1182653"/>
                <a:gd name="connsiteY2" fmla="*/ 542935 h 1182653"/>
                <a:gd name="connsiteX3" fmla="*/ 119164 w 1182653"/>
                <a:gd name="connsiteY3" fmla="*/ 639718 h 1182653"/>
                <a:gd name="connsiteX4" fmla="*/ 542935 w 1182653"/>
                <a:gd name="connsiteY4" fmla="*/ 1063489 h 1182653"/>
                <a:gd name="connsiteX5" fmla="*/ 639718 w 1182653"/>
                <a:gd name="connsiteY5" fmla="*/ 1063489 h 1182653"/>
                <a:gd name="connsiteX6" fmla="*/ 1063489 w 1182653"/>
                <a:gd name="connsiteY6" fmla="*/ 639718 h 1182653"/>
                <a:gd name="connsiteX7" fmla="*/ 1063489 w 1182653"/>
                <a:gd name="connsiteY7" fmla="*/ 542935 h 1182653"/>
                <a:gd name="connsiteX8" fmla="*/ 639718 w 1182653"/>
                <a:gd name="connsiteY8" fmla="*/ 119164 h 1182653"/>
                <a:gd name="connsiteX9" fmla="*/ 591326 w 1182653"/>
                <a:gd name="connsiteY9" fmla="*/ 99202 h 1182653"/>
                <a:gd name="connsiteX10" fmla="*/ 591327 w 1182653"/>
                <a:gd name="connsiteY10" fmla="*/ 0 h 1182653"/>
                <a:gd name="connsiteX11" fmla="*/ 654581 w 1182653"/>
                <a:gd name="connsiteY11" fmla="*/ 26183 h 1182653"/>
                <a:gd name="connsiteX12" fmla="*/ 1156470 w 1182653"/>
                <a:gd name="connsiteY12" fmla="*/ 528072 h 1182653"/>
                <a:gd name="connsiteX13" fmla="*/ 1156470 w 1182653"/>
                <a:gd name="connsiteY13" fmla="*/ 654581 h 1182653"/>
                <a:gd name="connsiteX14" fmla="*/ 654581 w 1182653"/>
                <a:gd name="connsiteY14" fmla="*/ 1156470 h 1182653"/>
                <a:gd name="connsiteX15" fmla="*/ 528072 w 1182653"/>
                <a:gd name="connsiteY15" fmla="*/ 1156470 h 1182653"/>
                <a:gd name="connsiteX16" fmla="*/ 26184 w 1182653"/>
                <a:gd name="connsiteY16" fmla="*/ 654581 h 1182653"/>
                <a:gd name="connsiteX17" fmla="*/ 26184 w 1182653"/>
                <a:gd name="connsiteY17" fmla="*/ 528072 h 1182653"/>
                <a:gd name="connsiteX18" fmla="*/ 528072 w 1182653"/>
                <a:gd name="connsiteY18" fmla="*/ 26183 h 1182653"/>
                <a:gd name="connsiteX19" fmla="*/ 591327 w 1182653"/>
                <a:gd name="connsiteY19" fmla="*/ 0 h 1182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82653" h="1182653">
                  <a:moveTo>
                    <a:pt x="591326" y="99202"/>
                  </a:moveTo>
                  <a:cubicBezTo>
                    <a:pt x="573784" y="99202"/>
                    <a:pt x="556242" y="105856"/>
                    <a:pt x="542935" y="119164"/>
                  </a:cubicBezTo>
                  <a:lnTo>
                    <a:pt x="119164" y="542935"/>
                  </a:lnTo>
                  <a:cubicBezTo>
                    <a:pt x="92548" y="569550"/>
                    <a:pt x="92548" y="613102"/>
                    <a:pt x="119164" y="639718"/>
                  </a:cubicBezTo>
                  <a:lnTo>
                    <a:pt x="542935" y="1063489"/>
                  </a:lnTo>
                  <a:cubicBezTo>
                    <a:pt x="569550" y="1090104"/>
                    <a:pt x="613102" y="1090104"/>
                    <a:pt x="639718" y="1063489"/>
                  </a:cubicBezTo>
                  <a:lnTo>
                    <a:pt x="1063489" y="639718"/>
                  </a:lnTo>
                  <a:cubicBezTo>
                    <a:pt x="1090450" y="613102"/>
                    <a:pt x="1090450" y="569550"/>
                    <a:pt x="1063489" y="542935"/>
                  </a:cubicBezTo>
                  <a:lnTo>
                    <a:pt x="639718" y="119164"/>
                  </a:lnTo>
                  <a:cubicBezTo>
                    <a:pt x="626410" y="105856"/>
                    <a:pt x="608868" y="99202"/>
                    <a:pt x="591326" y="99202"/>
                  </a:cubicBezTo>
                  <a:close/>
                  <a:moveTo>
                    <a:pt x="591327" y="0"/>
                  </a:moveTo>
                  <a:cubicBezTo>
                    <a:pt x="614226" y="0"/>
                    <a:pt x="637126" y="8728"/>
                    <a:pt x="654581" y="26183"/>
                  </a:cubicBezTo>
                  <a:lnTo>
                    <a:pt x="1156470" y="528072"/>
                  </a:lnTo>
                  <a:cubicBezTo>
                    <a:pt x="1191381" y="562983"/>
                    <a:pt x="1191381" y="619670"/>
                    <a:pt x="1156470" y="654581"/>
                  </a:cubicBezTo>
                  <a:lnTo>
                    <a:pt x="654581" y="1156470"/>
                  </a:lnTo>
                  <a:cubicBezTo>
                    <a:pt x="619670" y="1191381"/>
                    <a:pt x="562983" y="1191381"/>
                    <a:pt x="528072" y="1156470"/>
                  </a:cubicBezTo>
                  <a:lnTo>
                    <a:pt x="26184" y="654581"/>
                  </a:lnTo>
                  <a:cubicBezTo>
                    <a:pt x="-8728" y="619670"/>
                    <a:pt x="-8728" y="562983"/>
                    <a:pt x="26184" y="528072"/>
                  </a:cubicBezTo>
                  <a:lnTo>
                    <a:pt x="528072" y="26183"/>
                  </a:lnTo>
                  <a:cubicBezTo>
                    <a:pt x="545528" y="8728"/>
                    <a:pt x="568427" y="0"/>
                    <a:pt x="591327" y="0"/>
                  </a:cubicBezTo>
                  <a:close/>
                </a:path>
              </a:pathLst>
            </a:custGeom>
            <a:solidFill>
              <a:schemeClr val="accent3"/>
            </a:solidFill>
            <a:ln w="9525" cap="flat">
              <a:noFill/>
              <a:prstDash val="solid"/>
              <a:miter/>
            </a:ln>
          </p:spPr>
          <p:txBody>
            <a:bodyPr rtlCol="0" anchor="ctr"/>
            <a:lstStyle/>
            <a:p>
              <a:endParaRPr lang="en-US" dirty="0"/>
            </a:p>
          </p:txBody>
        </p:sp>
      </p:grpSp>
      <p:grpSp>
        <p:nvGrpSpPr>
          <p:cNvPr id="29" name="Group 28">
            <a:extLst>
              <a:ext uri="{FF2B5EF4-FFF2-40B4-BE49-F238E27FC236}">
                <a16:creationId xmlns:a16="http://schemas.microsoft.com/office/drawing/2014/main" id="{910980BC-F115-65F8-F751-A56E88B36385}"/>
              </a:ext>
            </a:extLst>
          </p:cNvPr>
          <p:cNvGrpSpPr/>
          <p:nvPr/>
        </p:nvGrpSpPr>
        <p:grpSpPr>
          <a:xfrm>
            <a:off x="4881136" y="5632575"/>
            <a:ext cx="3557169" cy="612777"/>
            <a:chOff x="6324210" y="5109327"/>
            <a:chExt cx="5595548" cy="958096"/>
          </a:xfrm>
        </p:grpSpPr>
        <p:sp>
          <p:nvSpPr>
            <p:cNvPr id="34" name="TextBox 33">
              <a:extLst>
                <a:ext uri="{FF2B5EF4-FFF2-40B4-BE49-F238E27FC236}">
                  <a16:creationId xmlns:a16="http://schemas.microsoft.com/office/drawing/2014/main" id="{236FDF00-4201-AFCC-F276-3BF60E1D369F}"/>
                </a:ext>
              </a:extLst>
            </p:cNvPr>
            <p:cNvSpPr txBox="1"/>
            <p:nvPr/>
          </p:nvSpPr>
          <p:spPr>
            <a:xfrm>
              <a:off x="7490970" y="5188267"/>
              <a:ext cx="4428788" cy="369331"/>
            </a:xfrm>
            <a:prstGeom prst="rect">
              <a:avLst/>
            </a:prstGeom>
            <a:noFill/>
          </p:spPr>
          <p:txBody>
            <a:bodyPr wrap="square" lIns="108000" rIns="108000" rtlCol="0">
              <a:spAutoFit/>
            </a:bodyPr>
            <a:lstStyle/>
            <a:p>
              <a:r>
                <a:rPr lang="en-US" altLang="ko-KR" b="1" dirty="0">
                  <a:solidFill>
                    <a:schemeClr val="bg1"/>
                  </a:solidFill>
                  <a:cs typeface="Arial" pitchFamily="34" charset="0"/>
                </a:rPr>
                <a:t>Contents Here</a:t>
              </a:r>
              <a:endParaRPr lang="ko-KR" altLang="en-US" b="1" dirty="0">
                <a:solidFill>
                  <a:schemeClr val="bg1"/>
                </a:solidFill>
                <a:cs typeface="Arial" pitchFamily="34" charset="0"/>
              </a:endParaRPr>
            </a:p>
          </p:txBody>
        </p:sp>
        <p:sp>
          <p:nvSpPr>
            <p:cNvPr id="31" name="TextBox 30">
              <a:extLst>
                <a:ext uri="{FF2B5EF4-FFF2-40B4-BE49-F238E27FC236}">
                  <a16:creationId xmlns:a16="http://schemas.microsoft.com/office/drawing/2014/main" id="{0EB51C8E-D784-2ACF-1FEB-1B582AC93C17}"/>
                </a:ext>
              </a:extLst>
            </p:cNvPr>
            <p:cNvSpPr txBox="1"/>
            <p:nvPr/>
          </p:nvSpPr>
          <p:spPr>
            <a:xfrm>
              <a:off x="6324210" y="5326765"/>
              <a:ext cx="958095" cy="558387"/>
            </a:xfrm>
            <a:prstGeom prst="rect">
              <a:avLst/>
            </a:prstGeom>
            <a:noFill/>
          </p:spPr>
          <p:txBody>
            <a:bodyPr wrap="square" lIns="108000" rIns="108000" rtlCol="0">
              <a:spAutoFit/>
            </a:bodyPr>
            <a:lstStyle/>
            <a:p>
              <a:pPr algn="ctr"/>
              <a:r>
                <a:rPr lang="en-US" altLang="ko-KR" sz="1600" b="1" dirty="0">
                  <a:cs typeface="Arial" pitchFamily="34" charset="0"/>
                </a:rPr>
                <a:t>05</a:t>
              </a:r>
              <a:endParaRPr lang="ko-KR" altLang="en-US" sz="1600" b="1" dirty="0">
                <a:cs typeface="Arial" pitchFamily="34" charset="0"/>
              </a:endParaRPr>
            </a:p>
          </p:txBody>
        </p:sp>
        <p:sp>
          <p:nvSpPr>
            <p:cNvPr id="32" name="Freeform: Shape 31">
              <a:extLst>
                <a:ext uri="{FF2B5EF4-FFF2-40B4-BE49-F238E27FC236}">
                  <a16:creationId xmlns:a16="http://schemas.microsoft.com/office/drawing/2014/main" id="{F5A4112B-B660-0B4D-A902-385A8C4DC2F7}"/>
                </a:ext>
              </a:extLst>
            </p:cNvPr>
            <p:cNvSpPr/>
            <p:nvPr/>
          </p:nvSpPr>
          <p:spPr>
            <a:xfrm>
              <a:off x="6324210" y="5109327"/>
              <a:ext cx="958096" cy="958096"/>
            </a:xfrm>
            <a:custGeom>
              <a:avLst/>
              <a:gdLst>
                <a:gd name="connsiteX0" fmla="*/ 591326 w 1182653"/>
                <a:gd name="connsiteY0" fmla="*/ 99202 h 1182653"/>
                <a:gd name="connsiteX1" fmla="*/ 542935 w 1182653"/>
                <a:gd name="connsiteY1" fmla="*/ 119164 h 1182653"/>
                <a:gd name="connsiteX2" fmla="*/ 119164 w 1182653"/>
                <a:gd name="connsiteY2" fmla="*/ 542935 h 1182653"/>
                <a:gd name="connsiteX3" fmla="*/ 119164 w 1182653"/>
                <a:gd name="connsiteY3" fmla="*/ 639718 h 1182653"/>
                <a:gd name="connsiteX4" fmla="*/ 542935 w 1182653"/>
                <a:gd name="connsiteY4" fmla="*/ 1063489 h 1182653"/>
                <a:gd name="connsiteX5" fmla="*/ 639718 w 1182653"/>
                <a:gd name="connsiteY5" fmla="*/ 1063489 h 1182653"/>
                <a:gd name="connsiteX6" fmla="*/ 1063489 w 1182653"/>
                <a:gd name="connsiteY6" fmla="*/ 639718 h 1182653"/>
                <a:gd name="connsiteX7" fmla="*/ 1063489 w 1182653"/>
                <a:gd name="connsiteY7" fmla="*/ 542935 h 1182653"/>
                <a:gd name="connsiteX8" fmla="*/ 639718 w 1182653"/>
                <a:gd name="connsiteY8" fmla="*/ 119164 h 1182653"/>
                <a:gd name="connsiteX9" fmla="*/ 591326 w 1182653"/>
                <a:gd name="connsiteY9" fmla="*/ 99202 h 1182653"/>
                <a:gd name="connsiteX10" fmla="*/ 591327 w 1182653"/>
                <a:gd name="connsiteY10" fmla="*/ 0 h 1182653"/>
                <a:gd name="connsiteX11" fmla="*/ 654581 w 1182653"/>
                <a:gd name="connsiteY11" fmla="*/ 26183 h 1182653"/>
                <a:gd name="connsiteX12" fmla="*/ 1156470 w 1182653"/>
                <a:gd name="connsiteY12" fmla="*/ 528072 h 1182653"/>
                <a:gd name="connsiteX13" fmla="*/ 1156470 w 1182653"/>
                <a:gd name="connsiteY13" fmla="*/ 654581 h 1182653"/>
                <a:gd name="connsiteX14" fmla="*/ 654581 w 1182653"/>
                <a:gd name="connsiteY14" fmla="*/ 1156470 h 1182653"/>
                <a:gd name="connsiteX15" fmla="*/ 528072 w 1182653"/>
                <a:gd name="connsiteY15" fmla="*/ 1156470 h 1182653"/>
                <a:gd name="connsiteX16" fmla="*/ 26184 w 1182653"/>
                <a:gd name="connsiteY16" fmla="*/ 654581 h 1182653"/>
                <a:gd name="connsiteX17" fmla="*/ 26184 w 1182653"/>
                <a:gd name="connsiteY17" fmla="*/ 528072 h 1182653"/>
                <a:gd name="connsiteX18" fmla="*/ 528072 w 1182653"/>
                <a:gd name="connsiteY18" fmla="*/ 26183 h 1182653"/>
                <a:gd name="connsiteX19" fmla="*/ 591327 w 1182653"/>
                <a:gd name="connsiteY19" fmla="*/ 0 h 1182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82653" h="1182653">
                  <a:moveTo>
                    <a:pt x="591326" y="99202"/>
                  </a:moveTo>
                  <a:cubicBezTo>
                    <a:pt x="573784" y="99202"/>
                    <a:pt x="556242" y="105856"/>
                    <a:pt x="542935" y="119164"/>
                  </a:cubicBezTo>
                  <a:lnTo>
                    <a:pt x="119164" y="542935"/>
                  </a:lnTo>
                  <a:cubicBezTo>
                    <a:pt x="92548" y="569550"/>
                    <a:pt x="92548" y="613102"/>
                    <a:pt x="119164" y="639718"/>
                  </a:cubicBezTo>
                  <a:lnTo>
                    <a:pt x="542935" y="1063489"/>
                  </a:lnTo>
                  <a:cubicBezTo>
                    <a:pt x="569550" y="1090104"/>
                    <a:pt x="613102" y="1090104"/>
                    <a:pt x="639718" y="1063489"/>
                  </a:cubicBezTo>
                  <a:lnTo>
                    <a:pt x="1063489" y="639718"/>
                  </a:lnTo>
                  <a:cubicBezTo>
                    <a:pt x="1090450" y="613102"/>
                    <a:pt x="1090450" y="569550"/>
                    <a:pt x="1063489" y="542935"/>
                  </a:cubicBezTo>
                  <a:lnTo>
                    <a:pt x="639718" y="119164"/>
                  </a:lnTo>
                  <a:cubicBezTo>
                    <a:pt x="626410" y="105856"/>
                    <a:pt x="608868" y="99202"/>
                    <a:pt x="591326" y="99202"/>
                  </a:cubicBezTo>
                  <a:close/>
                  <a:moveTo>
                    <a:pt x="591327" y="0"/>
                  </a:moveTo>
                  <a:cubicBezTo>
                    <a:pt x="614226" y="0"/>
                    <a:pt x="637126" y="8728"/>
                    <a:pt x="654581" y="26183"/>
                  </a:cubicBezTo>
                  <a:lnTo>
                    <a:pt x="1156470" y="528072"/>
                  </a:lnTo>
                  <a:cubicBezTo>
                    <a:pt x="1191381" y="562983"/>
                    <a:pt x="1191381" y="619670"/>
                    <a:pt x="1156470" y="654581"/>
                  </a:cubicBezTo>
                  <a:lnTo>
                    <a:pt x="654581" y="1156470"/>
                  </a:lnTo>
                  <a:cubicBezTo>
                    <a:pt x="619670" y="1191381"/>
                    <a:pt x="562983" y="1191381"/>
                    <a:pt x="528072" y="1156470"/>
                  </a:cubicBezTo>
                  <a:lnTo>
                    <a:pt x="26184" y="654581"/>
                  </a:lnTo>
                  <a:cubicBezTo>
                    <a:pt x="-8728" y="619670"/>
                    <a:pt x="-8728" y="562983"/>
                    <a:pt x="26184" y="528072"/>
                  </a:cubicBezTo>
                  <a:lnTo>
                    <a:pt x="528072" y="26183"/>
                  </a:lnTo>
                  <a:cubicBezTo>
                    <a:pt x="545528" y="8728"/>
                    <a:pt x="568427" y="0"/>
                    <a:pt x="591327" y="0"/>
                  </a:cubicBezTo>
                  <a:close/>
                </a:path>
              </a:pathLst>
            </a:custGeom>
            <a:solidFill>
              <a:schemeClr val="accent4"/>
            </a:solidFill>
            <a:ln w="9525" cap="flat">
              <a:noFill/>
              <a:prstDash val="solid"/>
              <a:miter/>
            </a:ln>
          </p:spPr>
          <p:txBody>
            <a:bodyPr rtlCol="0" anchor="ctr"/>
            <a:lstStyle/>
            <a:p>
              <a:endParaRPr lang="en-US" dirty="0"/>
            </a:p>
          </p:txBody>
        </p:sp>
      </p:grpSp>
      <p:sp>
        <p:nvSpPr>
          <p:cNvPr id="35" name="TextBox 34">
            <a:extLst>
              <a:ext uri="{FF2B5EF4-FFF2-40B4-BE49-F238E27FC236}">
                <a16:creationId xmlns:a16="http://schemas.microsoft.com/office/drawing/2014/main" id="{6B188BAC-F777-0FCD-6EE2-CAE31F3DB107}"/>
              </a:ext>
            </a:extLst>
          </p:cNvPr>
          <p:cNvSpPr txBox="1"/>
          <p:nvPr/>
        </p:nvSpPr>
        <p:spPr>
          <a:xfrm>
            <a:off x="6129810" y="3902154"/>
            <a:ext cx="3226928" cy="523220"/>
          </a:xfrm>
          <a:prstGeom prst="rect">
            <a:avLst/>
          </a:prstGeom>
          <a:noFill/>
        </p:spPr>
        <p:txBody>
          <a:bodyPr wrap="square" lIns="108000" rIns="108000" rtlCol="0">
            <a:spAutoFit/>
          </a:bodyPr>
          <a:lstStyle/>
          <a:p>
            <a:r>
              <a:rPr lang="en-US" altLang="ko-KR" sz="1400" b="1" dirty="0"/>
              <a:t>Md. Abu </a:t>
            </a:r>
            <a:r>
              <a:rPr lang="en-US" altLang="ko-KR" sz="1400" b="1" dirty="0" err="1"/>
              <a:t>Hojifa</a:t>
            </a:r>
            <a:endParaRPr lang="en-US" altLang="ko-KR" sz="1400" b="1" dirty="0"/>
          </a:p>
          <a:p>
            <a:r>
              <a:rPr lang="en-US" altLang="ko-KR" sz="1400" b="1" dirty="0"/>
              <a:t>21-45081-2</a:t>
            </a:r>
            <a:endParaRPr lang="ko-KR" altLang="en-US" sz="1400" b="1" dirty="0"/>
          </a:p>
        </p:txBody>
      </p:sp>
      <p:sp>
        <p:nvSpPr>
          <p:cNvPr id="36" name="TextBox 35">
            <a:extLst>
              <a:ext uri="{FF2B5EF4-FFF2-40B4-BE49-F238E27FC236}">
                <a16:creationId xmlns:a16="http://schemas.microsoft.com/office/drawing/2014/main" id="{37100390-A260-1ACD-755B-4E0E499AC781}"/>
              </a:ext>
            </a:extLst>
          </p:cNvPr>
          <p:cNvSpPr txBox="1"/>
          <p:nvPr/>
        </p:nvSpPr>
        <p:spPr>
          <a:xfrm>
            <a:off x="6659721" y="4611954"/>
            <a:ext cx="3226928" cy="523220"/>
          </a:xfrm>
          <a:prstGeom prst="rect">
            <a:avLst/>
          </a:prstGeom>
          <a:noFill/>
        </p:spPr>
        <p:txBody>
          <a:bodyPr wrap="square" lIns="108000" rIns="108000" rtlCol="0">
            <a:spAutoFit/>
          </a:bodyPr>
          <a:lstStyle/>
          <a:p>
            <a:r>
              <a:rPr lang="en-US" altLang="ko-KR" sz="1400" b="1" dirty="0" err="1"/>
              <a:t>Ashfat</a:t>
            </a:r>
            <a:r>
              <a:rPr lang="en-US" altLang="ko-KR" sz="1400" b="1" dirty="0"/>
              <a:t> Ahmed </a:t>
            </a:r>
            <a:r>
              <a:rPr lang="en-US" altLang="ko-KR" sz="1400" b="1" dirty="0" err="1"/>
              <a:t>Medul</a:t>
            </a:r>
            <a:r>
              <a:rPr lang="en-US" altLang="ko-KR" sz="1400" b="1" dirty="0"/>
              <a:t> </a:t>
            </a:r>
          </a:p>
          <a:p>
            <a:r>
              <a:rPr lang="en-US" altLang="ko-KR" sz="1400" b="1" dirty="0"/>
              <a:t>21-44854-2</a:t>
            </a:r>
            <a:endParaRPr lang="ko-KR" altLang="en-US" sz="1400" b="1" dirty="0"/>
          </a:p>
        </p:txBody>
      </p:sp>
      <p:sp>
        <p:nvSpPr>
          <p:cNvPr id="37" name="TextBox 36">
            <a:extLst>
              <a:ext uri="{FF2B5EF4-FFF2-40B4-BE49-F238E27FC236}">
                <a16:creationId xmlns:a16="http://schemas.microsoft.com/office/drawing/2014/main" id="{E487FB98-E308-A8B9-CC92-5033251E92A9}"/>
              </a:ext>
            </a:extLst>
          </p:cNvPr>
          <p:cNvSpPr txBox="1"/>
          <p:nvPr/>
        </p:nvSpPr>
        <p:spPr>
          <a:xfrm>
            <a:off x="5558436" y="5808190"/>
            <a:ext cx="3226928" cy="523220"/>
          </a:xfrm>
          <a:prstGeom prst="rect">
            <a:avLst/>
          </a:prstGeom>
          <a:noFill/>
        </p:spPr>
        <p:txBody>
          <a:bodyPr wrap="square" lIns="108000" rIns="108000" rtlCol="0">
            <a:spAutoFit/>
          </a:bodyPr>
          <a:lstStyle/>
          <a:p>
            <a:r>
              <a:rPr lang="en-US" altLang="ko-KR" sz="1400" b="1" dirty="0"/>
              <a:t>Md. Najib Hossain</a:t>
            </a:r>
          </a:p>
          <a:p>
            <a:r>
              <a:rPr lang="en-US" altLang="ko-KR" sz="1400" b="1" dirty="0"/>
              <a:t>21-45366-2</a:t>
            </a:r>
            <a:endParaRPr lang="ko-KR" altLang="en-US" sz="1400" b="1" dirty="0"/>
          </a:p>
        </p:txBody>
      </p:sp>
      <p:grpSp>
        <p:nvGrpSpPr>
          <p:cNvPr id="38" name="Group 37">
            <a:extLst>
              <a:ext uri="{FF2B5EF4-FFF2-40B4-BE49-F238E27FC236}">
                <a16:creationId xmlns:a16="http://schemas.microsoft.com/office/drawing/2014/main" id="{1053AB5B-4FCC-6299-43D9-C806C68BD0C5}"/>
              </a:ext>
            </a:extLst>
          </p:cNvPr>
          <p:cNvGrpSpPr/>
          <p:nvPr/>
        </p:nvGrpSpPr>
        <p:grpSpPr>
          <a:xfrm>
            <a:off x="5970450" y="4539341"/>
            <a:ext cx="2876756" cy="1003937"/>
            <a:chOff x="4753009" y="790578"/>
            <a:chExt cx="4458971" cy="1634373"/>
          </a:xfrm>
        </p:grpSpPr>
        <p:sp>
          <p:nvSpPr>
            <p:cNvPr id="43" name="TextBox 42">
              <a:extLst>
                <a:ext uri="{FF2B5EF4-FFF2-40B4-BE49-F238E27FC236}">
                  <a16:creationId xmlns:a16="http://schemas.microsoft.com/office/drawing/2014/main" id="{A88AFA3C-A731-A7BC-7CF3-79F9429C2AEF}"/>
                </a:ext>
              </a:extLst>
            </p:cNvPr>
            <p:cNvSpPr txBox="1"/>
            <p:nvPr/>
          </p:nvSpPr>
          <p:spPr>
            <a:xfrm>
              <a:off x="4783191" y="2055620"/>
              <a:ext cx="4428789" cy="369331"/>
            </a:xfrm>
            <a:prstGeom prst="rect">
              <a:avLst/>
            </a:prstGeom>
            <a:noFill/>
          </p:spPr>
          <p:txBody>
            <a:bodyPr wrap="square" lIns="108000" rIns="108000" rtlCol="0">
              <a:spAutoFit/>
            </a:bodyPr>
            <a:lstStyle/>
            <a:p>
              <a:r>
                <a:rPr lang="en-US" altLang="ko-KR" b="1" dirty="0">
                  <a:solidFill>
                    <a:schemeClr val="bg1"/>
                  </a:solidFill>
                  <a:cs typeface="Arial" pitchFamily="34" charset="0"/>
                </a:rPr>
                <a:t>Contents Here</a:t>
              </a:r>
              <a:endParaRPr lang="ko-KR" altLang="en-US" b="1" dirty="0">
                <a:solidFill>
                  <a:schemeClr val="bg1"/>
                </a:solidFill>
                <a:cs typeface="Arial" pitchFamily="34" charset="0"/>
              </a:endParaRPr>
            </a:p>
          </p:txBody>
        </p:sp>
        <p:sp>
          <p:nvSpPr>
            <p:cNvPr id="40" name="TextBox 39">
              <a:extLst>
                <a:ext uri="{FF2B5EF4-FFF2-40B4-BE49-F238E27FC236}">
                  <a16:creationId xmlns:a16="http://schemas.microsoft.com/office/drawing/2014/main" id="{F58688C4-E5D2-208D-D950-9D209C4D3174}"/>
                </a:ext>
              </a:extLst>
            </p:cNvPr>
            <p:cNvSpPr txBox="1"/>
            <p:nvPr/>
          </p:nvSpPr>
          <p:spPr>
            <a:xfrm>
              <a:off x="4753009" y="1008015"/>
              <a:ext cx="958095" cy="551154"/>
            </a:xfrm>
            <a:prstGeom prst="rect">
              <a:avLst/>
            </a:prstGeom>
            <a:noFill/>
          </p:spPr>
          <p:txBody>
            <a:bodyPr wrap="square" lIns="108000" rIns="108000" rtlCol="0">
              <a:spAutoFit/>
            </a:bodyPr>
            <a:lstStyle/>
            <a:p>
              <a:pPr algn="ctr"/>
              <a:r>
                <a:rPr lang="en-US" altLang="ko-KR" sz="1600" b="1" dirty="0">
                  <a:cs typeface="Arial" pitchFamily="34" charset="0"/>
                </a:rPr>
                <a:t>03</a:t>
              </a:r>
              <a:endParaRPr lang="ko-KR" altLang="en-US" sz="2800" b="1" dirty="0">
                <a:cs typeface="Arial" pitchFamily="34" charset="0"/>
              </a:endParaRPr>
            </a:p>
          </p:txBody>
        </p:sp>
        <p:sp>
          <p:nvSpPr>
            <p:cNvPr id="41" name="Freeform: Shape 40">
              <a:extLst>
                <a:ext uri="{FF2B5EF4-FFF2-40B4-BE49-F238E27FC236}">
                  <a16:creationId xmlns:a16="http://schemas.microsoft.com/office/drawing/2014/main" id="{73EE6CBA-2DAF-9C8C-D2CF-8DAF0AAE2E2E}"/>
                </a:ext>
              </a:extLst>
            </p:cNvPr>
            <p:cNvSpPr/>
            <p:nvPr/>
          </p:nvSpPr>
          <p:spPr>
            <a:xfrm>
              <a:off x="4753009" y="790578"/>
              <a:ext cx="958096" cy="958096"/>
            </a:xfrm>
            <a:custGeom>
              <a:avLst/>
              <a:gdLst>
                <a:gd name="connsiteX0" fmla="*/ 591326 w 1182653"/>
                <a:gd name="connsiteY0" fmla="*/ 99202 h 1182653"/>
                <a:gd name="connsiteX1" fmla="*/ 542935 w 1182653"/>
                <a:gd name="connsiteY1" fmla="*/ 119164 h 1182653"/>
                <a:gd name="connsiteX2" fmla="*/ 119164 w 1182653"/>
                <a:gd name="connsiteY2" fmla="*/ 542935 h 1182653"/>
                <a:gd name="connsiteX3" fmla="*/ 119164 w 1182653"/>
                <a:gd name="connsiteY3" fmla="*/ 639718 h 1182653"/>
                <a:gd name="connsiteX4" fmla="*/ 542935 w 1182653"/>
                <a:gd name="connsiteY4" fmla="*/ 1063489 h 1182653"/>
                <a:gd name="connsiteX5" fmla="*/ 639718 w 1182653"/>
                <a:gd name="connsiteY5" fmla="*/ 1063489 h 1182653"/>
                <a:gd name="connsiteX6" fmla="*/ 1063489 w 1182653"/>
                <a:gd name="connsiteY6" fmla="*/ 639718 h 1182653"/>
                <a:gd name="connsiteX7" fmla="*/ 1063489 w 1182653"/>
                <a:gd name="connsiteY7" fmla="*/ 542935 h 1182653"/>
                <a:gd name="connsiteX8" fmla="*/ 639718 w 1182653"/>
                <a:gd name="connsiteY8" fmla="*/ 119164 h 1182653"/>
                <a:gd name="connsiteX9" fmla="*/ 591326 w 1182653"/>
                <a:gd name="connsiteY9" fmla="*/ 99202 h 1182653"/>
                <a:gd name="connsiteX10" fmla="*/ 591327 w 1182653"/>
                <a:gd name="connsiteY10" fmla="*/ 0 h 1182653"/>
                <a:gd name="connsiteX11" fmla="*/ 654581 w 1182653"/>
                <a:gd name="connsiteY11" fmla="*/ 26183 h 1182653"/>
                <a:gd name="connsiteX12" fmla="*/ 1156470 w 1182653"/>
                <a:gd name="connsiteY12" fmla="*/ 528072 h 1182653"/>
                <a:gd name="connsiteX13" fmla="*/ 1156470 w 1182653"/>
                <a:gd name="connsiteY13" fmla="*/ 654581 h 1182653"/>
                <a:gd name="connsiteX14" fmla="*/ 654581 w 1182653"/>
                <a:gd name="connsiteY14" fmla="*/ 1156470 h 1182653"/>
                <a:gd name="connsiteX15" fmla="*/ 528072 w 1182653"/>
                <a:gd name="connsiteY15" fmla="*/ 1156470 h 1182653"/>
                <a:gd name="connsiteX16" fmla="*/ 26184 w 1182653"/>
                <a:gd name="connsiteY16" fmla="*/ 654581 h 1182653"/>
                <a:gd name="connsiteX17" fmla="*/ 26184 w 1182653"/>
                <a:gd name="connsiteY17" fmla="*/ 528072 h 1182653"/>
                <a:gd name="connsiteX18" fmla="*/ 528072 w 1182653"/>
                <a:gd name="connsiteY18" fmla="*/ 26183 h 1182653"/>
                <a:gd name="connsiteX19" fmla="*/ 591327 w 1182653"/>
                <a:gd name="connsiteY19" fmla="*/ 0 h 1182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82653" h="1182653">
                  <a:moveTo>
                    <a:pt x="591326" y="99202"/>
                  </a:moveTo>
                  <a:cubicBezTo>
                    <a:pt x="573784" y="99202"/>
                    <a:pt x="556242" y="105856"/>
                    <a:pt x="542935" y="119164"/>
                  </a:cubicBezTo>
                  <a:lnTo>
                    <a:pt x="119164" y="542935"/>
                  </a:lnTo>
                  <a:cubicBezTo>
                    <a:pt x="92548" y="569550"/>
                    <a:pt x="92548" y="613102"/>
                    <a:pt x="119164" y="639718"/>
                  </a:cubicBezTo>
                  <a:lnTo>
                    <a:pt x="542935" y="1063489"/>
                  </a:lnTo>
                  <a:cubicBezTo>
                    <a:pt x="569550" y="1090104"/>
                    <a:pt x="613102" y="1090104"/>
                    <a:pt x="639718" y="1063489"/>
                  </a:cubicBezTo>
                  <a:lnTo>
                    <a:pt x="1063489" y="639718"/>
                  </a:lnTo>
                  <a:cubicBezTo>
                    <a:pt x="1090450" y="613102"/>
                    <a:pt x="1090450" y="569550"/>
                    <a:pt x="1063489" y="542935"/>
                  </a:cubicBezTo>
                  <a:lnTo>
                    <a:pt x="639718" y="119164"/>
                  </a:lnTo>
                  <a:cubicBezTo>
                    <a:pt x="626410" y="105856"/>
                    <a:pt x="608868" y="99202"/>
                    <a:pt x="591326" y="99202"/>
                  </a:cubicBezTo>
                  <a:close/>
                  <a:moveTo>
                    <a:pt x="591327" y="0"/>
                  </a:moveTo>
                  <a:cubicBezTo>
                    <a:pt x="614226" y="0"/>
                    <a:pt x="637126" y="8728"/>
                    <a:pt x="654581" y="26183"/>
                  </a:cubicBezTo>
                  <a:lnTo>
                    <a:pt x="1156470" y="528072"/>
                  </a:lnTo>
                  <a:cubicBezTo>
                    <a:pt x="1191381" y="562983"/>
                    <a:pt x="1191381" y="619670"/>
                    <a:pt x="1156470" y="654581"/>
                  </a:cubicBezTo>
                  <a:lnTo>
                    <a:pt x="654581" y="1156470"/>
                  </a:lnTo>
                  <a:cubicBezTo>
                    <a:pt x="619670" y="1191381"/>
                    <a:pt x="562983" y="1191381"/>
                    <a:pt x="528072" y="1156470"/>
                  </a:cubicBezTo>
                  <a:lnTo>
                    <a:pt x="26184" y="654581"/>
                  </a:lnTo>
                  <a:cubicBezTo>
                    <a:pt x="-8728" y="619670"/>
                    <a:pt x="-8728" y="562983"/>
                    <a:pt x="26184" y="528072"/>
                  </a:cubicBezTo>
                  <a:lnTo>
                    <a:pt x="528072" y="26183"/>
                  </a:lnTo>
                  <a:cubicBezTo>
                    <a:pt x="545528" y="8728"/>
                    <a:pt x="568427" y="0"/>
                    <a:pt x="591327" y="0"/>
                  </a:cubicBezTo>
                  <a:close/>
                </a:path>
              </a:pathLst>
            </a:custGeom>
            <a:solidFill>
              <a:schemeClr val="accent1"/>
            </a:solidFill>
            <a:ln w="9525" cap="flat">
              <a:noFill/>
              <a:prstDash val="solid"/>
              <a:miter/>
            </a:ln>
          </p:spPr>
          <p:txBody>
            <a:bodyPr rtlCol="0" anchor="ctr"/>
            <a:lstStyle/>
            <a:p>
              <a:endParaRPr lang="en-US" dirty="0"/>
            </a:p>
          </p:txBody>
        </p:sp>
      </p:grpSp>
      <p:sp>
        <p:nvSpPr>
          <p:cNvPr id="50" name="TextBox 49">
            <a:extLst>
              <a:ext uri="{FF2B5EF4-FFF2-40B4-BE49-F238E27FC236}">
                <a16:creationId xmlns:a16="http://schemas.microsoft.com/office/drawing/2014/main" id="{1B51A5AB-085E-65E3-087A-B8303750506C}"/>
              </a:ext>
            </a:extLst>
          </p:cNvPr>
          <p:cNvSpPr txBox="1"/>
          <p:nvPr/>
        </p:nvSpPr>
        <p:spPr>
          <a:xfrm>
            <a:off x="6153625" y="5211991"/>
            <a:ext cx="3226928" cy="523220"/>
          </a:xfrm>
          <a:prstGeom prst="rect">
            <a:avLst/>
          </a:prstGeom>
          <a:noFill/>
        </p:spPr>
        <p:txBody>
          <a:bodyPr wrap="square" lIns="108000" rIns="108000" rtlCol="0">
            <a:spAutoFit/>
          </a:bodyPr>
          <a:lstStyle/>
          <a:p>
            <a:r>
              <a:rPr lang="en-US" altLang="ko-KR" sz="1400" b="1" dirty="0"/>
              <a:t>Amina </a:t>
            </a:r>
            <a:r>
              <a:rPr lang="en-US" altLang="ko-KR" sz="1400" b="1" dirty="0" err="1"/>
              <a:t>Tazin</a:t>
            </a:r>
            <a:endParaRPr lang="en-US" altLang="ko-KR" sz="1400" b="1" dirty="0"/>
          </a:p>
          <a:p>
            <a:r>
              <a:rPr lang="en-US" altLang="ko-KR" sz="1400" b="1" dirty="0"/>
              <a:t>21-45141-2</a:t>
            </a:r>
            <a:endParaRPr lang="ko-KR" altLang="en-US" sz="1400" b="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그룹 1"/>
          <p:cNvGrpSpPr/>
          <p:nvPr/>
        </p:nvGrpSpPr>
        <p:grpSpPr>
          <a:xfrm>
            <a:off x="1403648" y="2162652"/>
            <a:ext cx="4043118" cy="3754952"/>
            <a:chOff x="1271738" y="2881690"/>
            <a:chExt cx="3672408" cy="2932553"/>
          </a:xfrm>
        </p:grpSpPr>
        <p:sp>
          <p:nvSpPr>
            <p:cNvPr id="29" name="Text Box 5"/>
            <p:cNvSpPr txBox="1">
              <a:spLocks noChangeArrowheads="1"/>
            </p:cNvSpPr>
            <p:nvPr/>
          </p:nvSpPr>
          <p:spPr bwMode="auto">
            <a:xfrm>
              <a:off x="1271738" y="2881751"/>
              <a:ext cx="3672408" cy="2932492"/>
            </a:xfrm>
            <a:prstGeom prst="rect">
              <a:avLst/>
            </a:prstGeom>
            <a:noFill/>
            <a:ln w="9525">
              <a:noFill/>
              <a:miter lim="800000"/>
              <a:headEnd/>
              <a:tailEnd/>
            </a:ln>
          </p:spPr>
          <p:txBody>
            <a:bodyPr wrap="square">
              <a:spAutoFit/>
            </a:bodyPr>
            <a:lstStyle/>
            <a:p>
              <a:pPr>
                <a:defRPr/>
              </a:pPr>
              <a:r>
                <a:rPr lang="en-US" altLang="ko-KR" sz="1400" b="1" dirty="0">
                  <a:solidFill>
                    <a:srgbClr val="148993"/>
                  </a:solidFill>
                  <a:latin typeface="+mj-lt"/>
                  <a:ea typeface="맑은 고딕" panose="020B0503020000020004" pitchFamily="50" charset="-127"/>
                </a:rPr>
                <a:t>	</a:t>
              </a:r>
            </a:p>
            <a:p>
              <a:pPr>
                <a:defRPr/>
              </a:pPr>
              <a:r>
                <a:rPr lang="en-US" altLang="ko-KR" sz="1400" b="1" dirty="0">
                  <a:solidFill>
                    <a:srgbClr val="148993"/>
                  </a:solidFill>
                  <a:latin typeface="+mj-lt"/>
                  <a:ea typeface="맑은 고딕" panose="020B0503020000020004" pitchFamily="50" charset="-127"/>
                </a:rPr>
                <a:t>                   Introduction </a:t>
              </a:r>
            </a:p>
            <a:p>
              <a:pPr>
                <a:defRPr/>
              </a:pPr>
              <a:r>
                <a:rPr lang="en-US" altLang="ko-KR" sz="1400" b="1" dirty="0">
                  <a:solidFill>
                    <a:srgbClr val="148993"/>
                  </a:solidFill>
                  <a:latin typeface="+mj-lt"/>
                  <a:ea typeface="맑은 고딕" panose="020B0503020000020004" pitchFamily="50" charset="-127"/>
                </a:rPr>
                <a:t>	</a:t>
              </a:r>
            </a:p>
            <a:p>
              <a:pPr>
                <a:defRPr/>
              </a:pPr>
              <a:r>
                <a:rPr lang="en-US" altLang="ko-KR" sz="1400" b="1" dirty="0">
                  <a:solidFill>
                    <a:srgbClr val="148993"/>
                  </a:solidFill>
                  <a:latin typeface="+mj-lt"/>
                  <a:ea typeface="맑은 고딕" panose="020B0503020000020004" pitchFamily="50" charset="-127"/>
                </a:rPr>
                <a:t>                  </a:t>
              </a:r>
            </a:p>
            <a:p>
              <a:pPr>
                <a:defRPr/>
              </a:pPr>
              <a:r>
                <a:rPr lang="en-US" altLang="ko-KR" sz="1400" b="1" dirty="0">
                  <a:solidFill>
                    <a:srgbClr val="148993"/>
                  </a:solidFill>
                  <a:latin typeface="+mj-lt"/>
                  <a:ea typeface="맑은 고딕" panose="020B0503020000020004" pitchFamily="50" charset="-127"/>
                </a:rPr>
                <a:t>                   Working</a:t>
              </a:r>
            </a:p>
            <a:p>
              <a:pPr>
                <a:defRPr/>
              </a:pPr>
              <a:endParaRPr lang="en-US" altLang="ko-KR" sz="1400" b="1" dirty="0">
                <a:solidFill>
                  <a:srgbClr val="148993"/>
                </a:solidFill>
                <a:latin typeface="+mj-lt"/>
                <a:ea typeface="맑은 고딕" panose="020B0503020000020004" pitchFamily="50" charset="-127"/>
              </a:endParaRPr>
            </a:p>
            <a:p>
              <a:pPr>
                <a:defRPr/>
              </a:pPr>
              <a:r>
                <a:rPr lang="en-US" altLang="ko-KR" sz="1400" b="1" dirty="0">
                  <a:solidFill>
                    <a:srgbClr val="148993"/>
                  </a:solidFill>
                  <a:latin typeface="+mj-lt"/>
                  <a:ea typeface="맑은 고딕" panose="020B0503020000020004" pitchFamily="50" charset="-127"/>
                </a:rPr>
                <a:t>                   Circuit Diagram</a:t>
              </a:r>
            </a:p>
            <a:p>
              <a:pPr>
                <a:defRPr/>
              </a:pPr>
              <a:r>
                <a:rPr lang="en-US" altLang="ko-KR" sz="1400" b="1" dirty="0">
                  <a:solidFill>
                    <a:srgbClr val="148993"/>
                  </a:solidFill>
                  <a:latin typeface="+mj-lt"/>
                  <a:ea typeface="맑은 고딕" panose="020B0503020000020004" pitchFamily="50" charset="-127"/>
                </a:rPr>
                <a:t>	</a:t>
              </a:r>
            </a:p>
            <a:p>
              <a:pPr>
                <a:defRPr/>
              </a:pPr>
              <a:r>
                <a:rPr lang="en-US" altLang="ko-KR" sz="1400" b="1" dirty="0">
                  <a:solidFill>
                    <a:srgbClr val="148993"/>
                  </a:solidFill>
                  <a:latin typeface="+mj-lt"/>
                  <a:ea typeface="맑은 고딕" panose="020B0503020000020004" pitchFamily="50" charset="-127"/>
                </a:rPr>
                <a:t>  </a:t>
              </a:r>
            </a:p>
            <a:p>
              <a:pPr>
                <a:defRPr/>
              </a:pPr>
              <a:r>
                <a:rPr lang="en-US" altLang="ko-KR" sz="1400" b="1" dirty="0">
                  <a:solidFill>
                    <a:srgbClr val="148993"/>
                  </a:solidFill>
                  <a:latin typeface="+mj-lt"/>
                  <a:ea typeface="맑은 고딕" panose="020B0503020000020004" pitchFamily="50" charset="-127"/>
                </a:rPr>
                <a:t>                   Components</a:t>
              </a:r>
            </a:p>
            <a:p>
              <a:pPr>
                <a:defRPr/>
              </a:pPr>
              <a:r>
                <a:rPr lang="en-US" altLang="ko-KR" sz="1400" b="1" dirty="0">
                  <a:solidFill>
                    <a:srgbClr val="148993"/>
                  </a:solidFill>
                  <a:latin typeface="+mj-lt"/>
                  <a:ea typeface="맑은 고딕" panose="020B0503020000020004" pitchFamily="50" charset="-127"/>
                </a:rPr>
                <a:t>	</a:t>
              </a:r>
            </a:p>
            <a:p>
              <a:pPr>
                <a:defRPr/>
              </a:pPr>
              <a:r>
                <a:rPr lang="en-US" altLang="ko-KR" sz="1400" b="1" dirty="0">
                  <a:solidFill>
                    <a:srgbClr val="148993"/>
                  </a:solidFill>
                  <a:latin typeface="+mj-lt"/>
                  <a:ea typeface="맑은 고딕" panose="020B0503020000020004" pitchFamily="50" charset="-127"/>
                </a:rPr>
                <a:t>                   Advantages</a:t>
              </a:r>
            </a:p>
            <a:p>
              <a:pPr>
                <a:defRPr/>
              </a:pPr>
              <a:r>
                <a:rPr lang="en-US" altLang="ko-KR" sz="1400" b="1" dirty="0">
                  <a:solidFill>
                    <a:srgbClr val="148993"/>
                  </a:solidFill>
                  <a:latin typeface="+mj-lt"/>
                  <a:ea typeface="맑은 고딕" panose="020B0503020000020004" pitchFamily="50" charset="-127"/>
                </a:rPr>
                <a:t>	</a:t>
              </a:r>
            </a:p>
            <a:p>
              <a:pPr>
                <a:defRPr/>
              </a:pPr>
              <a:r>
                <a:rPr lang="en-US" altLang="ko-KR" sz="1400" b="1" dirty="0">
                  <a:solidFill>
                    <a:srgbClr val="148993"/>
                  </a:solidFill>
                  <a:latin typeface="+mj-lt"/>
                  <a:ea typeface="맑은 고딕" panose="020B0503020000020004" pitchFamily="50" charset="-127"/>
                </a:rPr>
                <a:t>                  </a:t>
              </a:r>
            </a:p>
            <a:p>
              <a:pPr>
                <a:defRPr/>
              </a:pPr>
              <a:r>
                <a:rPr lang="en-US" altLang="ko-KR" sz="1400" b="1" dirty="0">
                  <a:solidFill>
                    <a:srgbClr val="148993"/>
                  </a:solidFill>
                  <a:latin typeface="+mj-lt"/>
                  <a:ea typeface="맑은 고딕" panose="020B0503020000020004" pitchFamily="50" charset="-127"/>
                </a:rPr>
                <a:t>                   Applications</a:t>
              </a:r>
            </a:p>
            <a:p>
              <a:pPr>
                <a:defRPr/>
              </a:pPr>
              <a:r>
                <a:rPr lang="en-US" altLang="ko-KR" sz="1400" b="1" dirty="0">
                  <a:solidFill>
                    <a:srgbClr val="148993"/>
                  </a:solidFill>
                  <a:latin typeface="+mj-lt"/>
                  <a:ea typeface="맑은 고딕" panose="020B0503020000020004" pitchFamily="50" charset="-127"/>
                </a:rPr>
                <a:t>	</a:t>
              </a:r>
            </a:p>
            <a:p>
              <a:pPr>
                <a:defRPr/>
              </a:pPr>
              <a:r>
                <a:rPr lang="en-US" altLang="ko-KR" sz="1400" b="1" dirty="0">
                  <a:solidFill>
                    <a:srgbClr val="148993"/>
                  </a:solidFill>
                  <a:latin typeface="+mj-lt"/>
                  <a:ea typeface="맑은 고딕" panose="020B0503020000020004" pitchFamily="50" charset="-127"/>
                </a:rPr>
                <a:t>                   Conclusion</a:t>
              </a:r>
            </a:p>
          </p:txBody>
        </p:sp>
        <p:sp>
          <p:nvSpPr>
            <p:cNvPr id="40" name="이등변 삼각형 39"/>
            <p:cNvSpPr/>
            <p:nvPr/>
          </p:nvSpPr>
          <p:spPr>
            <a:xfrm rot="10800000">
              <a:off x="1284170" y="3001891"/>
              <a:ext cx="638905" cy="357853"/>
            </a:xfrm>
            <a:prstGeom prst="triangle">
              <a:avLst/>
            </a:prstGeom>
            <a:solidFill>
              <a:srgbClr val="1583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mj-lt"/>
              </a:endParaRPr>
            </a:p>
          </p:txBody>
        </p:sp>
        <p:sp>
          <p:nvSpPr>
            <p:cNvPr id="44" name="TextBox 13"/>
            <p:cNvSpPr txBox="1">
              <a:spLocks noChangeArrowheads="1"/>
            </p:cNvSpPr>
            <p:nvPr/>
          </p:nvSpPr>
          <p:spPr bwMode="auto">
            <a:xfrm>
              <a:off x="1295033" y="2881690"/>
              <a:ext cx="575799" cy="553998"/>
            </a:xfrm>
            <a:prstGeom prst="rect">
              <a:avLst/>
            </a:prstGeom>
            <a:noFill/>
            <a:ln w="9525">
              <a:noFill/>
              <a:miter lim="800000"/>
              <a:headEnd/>
              <a:tailEnd/>
            </a:ln>
          </p:spPr>
          <p:txBody>
            <a:bodyPr wrap="none">
              <a:spAutoFit/>
            </a:bodyPr>
            <a:lstStyle/>
            <a:p>
              <a:pPr algn="ctr" fontAlgn="base">
                <a:spcBef>
                  <a:spcPct val="0"/>
                </a:spcBef>
                <a:spcAft>
                  <a:spcPct val="0"/>
                </a:spcAft>
              </a:pPr>
              <a:r>
                <a:rPr kumimoji="1" lang="en-US" altLang="ko-KR" sz="3000" b="1" dirty="0">
                  <a:solidFill>
                    <a:schemeClr val="bg1"/>
                  </a:solidFill>
                  <a:latin typeface="+mj-lt"/>
                  <a:ea typeface="맑은 고딕" panose="020B0503020000020004" pitchFamily="50" charset="-127"/>
                  <a:cs typeface="굴림" pitchFamily="50" charset="-127"/>
                </a:rPr>
                <a:t>01</a:t>
              </a:r>
              <a:endParaRPr kumimoji="1" lang="ko-KR" altLang="en-US" sz="3000" b="1" dirty="0">
                <a:solidFill>
                  <a:schemeClr val="bg1"/>
                </a:solidFill>
                <a:latin typeface="+mj-lt"/>
                <a:ea typeface="맑은 고딕" panose="020B0503020000020004" pitchFamily="50" charset="-127"/>
                <a:cs typeface="굴림" pitchFamily="50" charset="-127"/>
              </a:endParaRPr>
            </a:p>
          </p:txBody>
        </p:sp>
      </p:grpSp>
      <p:grpSp>
        <p:nvGrpSpPr>
          <p:cNvPr id="12" name="그룹 11"/>
          <p:cNvGrpSpPr/>
          <p:nvPr/>
        </p:nvGrpSpPr>
        <p:grpSpPr>
          <a:xfrm>
            <a:off x="1435142" y="2805069"/>
            <a:ext cx="681552" cy="556183"/>
            <a:chOff x="1202985" y="3570831"/>
            <a:chExt cx="681552" cy="556183"/>
          </a:xfrm>
        </p:grpSpPr>
        <p:sp>
          <p:nvSpPr>
            <p:cNvPr id="39" name="이등변 삼각형 38"/>
            <p:cNvSpPr/>
            <p:nvPr/>
          </p:nvSpPr>
          <p:spPr>
            <a:xfrm>
              <a:off x="1202985" y="3570831"/>
              <a:ext cx="681552" cy="471458"/>
            </a:xfrm>
            <a:prstGeom prst="triangle">
              <a:avLst/>
            </a:prstGeom>
            <a:solidFill>
              <a:srgbClr val="179B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45" name="TextBox 13"/>
            <p:cNvSpPr txBox="1">
              <a:spLocks noChangeArrowheads="1"/>
            </p:cNvSpPr>
            <p:nvPr/>
          </p:nvSpPr>
          <p:spPr bwMode="auto">
            <a:xfrm>
              <a:off x="1251894" y="3573016"/>
              <a:ext cx="575799" cy="553998"/>
            </a:xfrm>
            <a:prstGeom prst="rect">
              <a:avLst/>
            </a:prstGeom>
            <a:noFill/>
            <a:ln w="9525">
              <a:noFill/>
              <a:miter lim="800000"/>
              <a:headEnd/>
              <a:tailEnd/>
            </a:ln>
          </p:spPr>
          <p:txBody>
            <a:bodyPr wrap="none">
              <a:spAutoFit/>
            </a:bodyPr>
            <a:lstStyle/>
            <a:p>
              <a:pPr algn="ctr" fontAlgn="base">
                <a:spcBef>
                  <a:spcPct val="0"/>
                </a:spcBef>
                <a:spcAft>
                  <a:spcPct val="0"/>
                </a:spcAft>
              </a:pPr>
              <a:r>
                <a:rPr kumimoji="1" lang="en-US" altLang="ko-KR" sz="3000" b="1" dirty="0">
                  <a:solidFill>
                    <a:schemeClr val="bg1"/>
                  </a:solidFill>
                  <a:latin typeface="+mj-lt"/>
                  <a:ea typeface="맑은 고딕" panose="020B0503020000020004" pitchFamily="50" charset="-127"/>
                  <a:cs typeface="굴림" pitchFamily="50" charset="-127"/>
                </a:rPr>
                <a:t>02</a:t>
              </a:r>
              <a:endParaRPr kumimoji="1" lang="ko-KR" altLang="en-US" sz="3000" b="1" dirty="0">
                <a:solidFill>
                  <a:schemeClr val="bg1"/>
                </a:solidFill>
                <a:latin typeface="+mj-lt"/>
                <a:ea typeface="맑은 고딕" panose="020B0503020000020004" pitchFamily="50" charset="-127"/>
                <a:cs typeface="굴림" pitchFamily="50" charset="-127"/>
              </a:endParaRPr>
            </a:p>
          </p:txBody>
        </p:sp>
      </p:grpSp>
      <p:grpSp>
        <p:nvGrpSpPr>
          <p:cNvPr id="13" name="그룹 12"/>
          <p:cNvGrpSpPr/>
          <p:nvPr/>
        </p:nvGrpSpPr>
        <p:grpSpPr>
          <a:xfrm>
            <a:off x="1435142" y="3255435"/>
            <a:ext cx="681552" cy="583844"/>
            <a:chOff x="1202985" y="4058367"/>
            <a:chExt cx="681552" cy="583844"/>
          </a:xfrm>
        </p:grpSpPr>
        <p:sp>
          <p:nvSpPr>
            <p:cNvPr id="42" name="이등변 삼각형 41"/>
            <p:cNvSpPr/>
            <p:nvPr/>
          </p:nvSpPr>
          <p:spPr>
            <a:xfrm rot="10800000">
              <a:off x="1202985" y="4170753"/>
              <a:ext cx="681552" cy="471458"/>
            </a:xfrm>
            <a:prstGeom prst="triangle">
              <a:avLst/>
            </a:prstGeom>
            <a:solidFill>
              <a:srgbClr val="38C4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46" name="TextBox 13"/>
            <p:cNvSpPr txBox="1">
              <a:spLocks noChangeArrowheads="1"/>
            </p:cNvSpPr>
            <p:nvPr/>
          </p:nvSpPr>
          <p:spPr bwMode="auto">
            <a:xfrm>
              <a:off x="1251894" y="4058367"/>
              <a:ext cx="575799" cy="553998"/>
            </a:xfrm>
            <a:prstGeom prst="rect">
              <a:avLst/>
            </a:prstGeom>
            <a:noFill/>
            <a:ln w="9525">
              <a:noFill/>
              <a:miter lim="800000"/>
              <a:headEnd/>
              <a:tailEnd/>
            </a:ln>
          </p:spPr>
          <p:txBody>
            <a:bodyPr wrap="none">
              <a:spAutoFit/>
            </a:bodyPr>
            <a:lstStyle/>
            <a:p>
              <a:pPr algn="ctr" fontAlgn="base">
                <a:spcBef>
                  <a:spcPct val="0"/>
                </a:spcBef>
                <a:spcAft>
                  <a:spcPct val="0"/>
                </a:spcAft>
              </a:pPr>
              <a:r>
                <a:rPr kumimoji="1" lang="en-US" altLang="ko-KR" sz="3000" b="1" dirty="0">
                  <a:solidFill>
                    <a:schemeClr val="bg1"/>
                  </a:solidFill>
                  <a:latin typeface="+mj-lt"/>
                  <a:ea typeface="맑은 고딕" panose="020B0503020000020004" pitchFamily="50" charset="-127"/>
                  <a:cs typeface="굴림" pitchFamily="50" charset="-127"/>
                </a:rPr>
                <a:t>03</a:t>
              </a:r>
              <a:endParaRPr kumimoji="1" lang="ko-KR" altLang="en-US" sz="3000" b="1" dirty="0">
                <a:solidFill>
                  <a:schemeClr val="bg1"/>
                </a:solidFill>
                <a:latin typeface="+mj-lt"/>
                <a:ea typeface="맑은 고딕" panose="020B0503020000020004" pitchFamily="50" charset="-127"/>
                <a:cs typeface="굴림" pitchFamily="50" charset="-127"/>
              </a:endParaRPr>
            </a:p>
          </p:txBody>
        </p:sp>
      </p:grpSp>
      <p:grpSp>
        <p:nvGrpSpPr>
          <p:cNvPr id="14" name="그룹 13"/>
          <p:cNvGrpSpPr/>
          <p:nvPr/>
        </p:nvGrpSpPr>
        <p:grpSpPr>
          <a:xfrm>
            <a:off x="1431173" y="3857201"/>
            <a:ext cx="681552" cy="553998"/>
            <a:chOff x="1202985" y="4760674"/>
            <a:chExt cx="681552" cy="553998"/>
          </a:xfrm>
        </p:grpSpPr>
        <p:sp>
          <p:nvSpPr>
            <p:cNvPr id="41" name="이등변 삼각형 40"/>
            <p:cNvSpPr/>
            <p:nvPr/>
          </p:nvSpPr>
          <p:spPr>
            <a:xfrm>
              <a:off x="1202985" y="4781628"/>
              <a:ext cx="681552" cy="471458"/>
            </a:xfrm>
            <a:prstGeom prst="triangle">
              <a:avLst/>
            </a:prstGeom>
            <a:solidFill>
              <a:srgbClr val="73D6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47" name="TextBox 13"/>
            <p:cNvSpPr txBox="1">
              <a:spLocks noChangeArrowheads="1"/>
            </p:cNvSpPr>
            <p:nvPr/>
          </p:nvSpPr>
          <p:spPr bwMode="auto">
            <a:xfrm>
              <a:off x="1233385" y="4760674"/>
              <a:ext cx="575799" cy="553998"/>
            </a:xfrm>
            <a:prstGeom prst="rect">
              <a:avLst/>
            </a:prstGeom>
            <a:noFill/>
            <a:ln w="9525">
              <a:noFill/>
              <a:miter lim="800000"/>
              <a:headEnd/>
              <a:tailEnd/>
            </a:ln>
          </p:spPr>
          <p:txBody>
            <a:bodyPr wrap="none">
              <a:spAutoFit/>
            </a:bodyPr>
            <a:lstStyle/>
            <a:p>
              <a:pPr algn="ctr" fontAlgn="base">
                <a:spcBef>
                  <a:spcPct val="0"/>
                </a:spcBef>
                <a:spcAft>
                  <a:spcPct val="0"/>
                </a:spcAft>
              </a:pPr>
              <a:r>
                <a:rPr kumimoji="1" lang="en-US" altLang="ko-KR" sz="3000" b="1" dirty="0">
                  <a:solidFill>
                    <a:schemeClr val="bg1"/>
                  </a:solidFill>
                  <a:latin typeface="+mj-lt"/>
                  <a:ea typeface="맑은 고딕" panose="020B0503020000020004" pitchFamily="50" charset="-127"/>
                  <a:cs typeface="굴림" pitchFamily="50" charset="-127"/>
                </a:rPr>
                <a:t>04</a:t>
              </a:r>
              <a:endParaRPr kumimoji="1" lang="ko-KR" altLang="en-US" sz="3000" b="1" dirty="0">
                <a:solidFill>
                  <a:schemeClr val="bg1"/>
                </a:solidFill>
                <a:latin typeface="+mj-lt"/>
                <a:ea typeface="맑은 고딕" panose="020B0503020000020004" pitchFamily="50" charset="-127"/>
                <a:cs typeface="굴림" pitchFamily="50" charset="-127"/>
              </a:endParaRPr>
            </a:p>
          </p:txBody>
        </p:sp>
      </p:grpSp>
      <p:grpSp>
        <p:nvGrpSpPr>
          <p:cNvPr id="15" name="그룹 14"/>
          <p:cNvGrpSpPr/>
          <p:nvPr/>
        </p:nvGrpSpPr>
        <p:grpSpPr>
          <a:xfrm>
            <a:off x="1417335" y="4367699"/>
            <a:ext cx="681552" cy="612646"/>
            <a:chOff x="1202985" y="5253817"/>
            <a:chExt cx="681552" cy="612646"/>
          </a:xfrm>
        </p:grpSpPr>
        <p:sp>
          <p:nvSpPr>
            <p:cNvPr id="43" name="이등변 삼각형 42"/>
            <p:cNvSpPr/>
            <p:nvPr/>
          </p:nvSpPr>
          <p:spPr>
            <a:xfrm rot="10800000">
              <a:off x="1202985" y="5395005"/>
              <a:ext cx="681552" cy="471458"/>
            </a:xfrm>
            <a:prstGeom prst="triangle">
              <a:avLst/>
            </a:prstGeom>
            <a:solidFill>
              <a:srgbClr val="A9E6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48" name="TextBox 13"/>
            <p:cNvSpPr txBox="1">
              <a:spLocks noChangeArrowheads="1"/>
            </p:cNvSpPr>
            <p:nvPr/>
          </p:nvSpPr>
          <p:spPr bwMode="auto">
            <a:xfrm>
              <a:off x="1240965" y="5253817"/>
              <a:ext cx="575799" cy="553998"/>
            </a:xfrm>
            <a:prstGeom prst="rect">
              <a:avLst/>
            </a:prstGeom>
            <a:noFill/>
            <a:ln w="9525">
              <a:noFill/>
              <a:miter lim="800000"/>
              <a:headEnd/>
              <a:tailEnd/>
            </a:ln>
          </p:spPr>
          <p:txBody>
            <a:bodyPr wrap="none">
              <a:spAutoFit/>
            </a:bodyPr>
            <a:lstStyle/>
            <a:p>
              <a:pPr algn="ctr" fontAlgn="base">
                <a:spcBef>
                  <a:spcPct val="0"/>
                </a:spcBef>
                <a:spcAft>
                  <a:spcPct val="0"/>
                </a:spcAft>
              </a:pPr>
              <a:r>
                <a:rPr kumimoji="1" lang="en-US" altLang="ko-KR" sz="3000" b="1" dirty="0">
                  <a:solidFill>
                    <a:schemeClr val="bg1"/>
                  </a:solidFill>
                  <a:latin typeface="+mj-lt"/>
                  <a:ea typeface="맑은 고딕" panose="020B0503020000020004" pitchFamily="50" charset="-127"/>
                  <a:cs typeface="굴림" pitchFamily="50" charset="-127"/>
                </a:rPr>
                <a:t>05</a:t>
              </a:r>
              <a:endParaRPr kumimoji="1" lang="ko-KR" altLang="en-US" sz="3000" b="1" dirty="0">
                <a:solidFill>
                  <a:schemeClr val="bg1"/>
                </a:solidFill>
                <a:latin typeface="+mj-lt"/>
                <a:ea typeface="맑은 고딕" panose="020B0503020000020004" pitchFamily="50" charset="-127"/>
                <a:cs typeface="굴림" pitchFamily="50" charset="-127"/>
              </a:endParaRPr>
            </a:p>
          </p:txBody>
        </p:sp>
      </p:grpSp>
      <p:sp>
        <p:nvSpPr>
          <p:cNvPr id="7" name="TextBox 13">
            <a:extLst>
              <a:ext uri="{FF2B5EF4-FFF2-40B4-BE49-F238E27FC236}">
                <a16:creationId xmlns:a16="http://schemas.microsoft.com/office/drawing/2014/main" id="{0BB47AAA-D237-E91A-EBBC-AD6B1504B051}"/>
              </a:ext>
            </a:extLst>
          </p:cNvPr>
          <p:cNvSpPr txBox="1">
            <a:spLocks noChangeArrowheads="1"/>
          </p:cNvSpPr>
          <p:nvPr/>
        </p:nvSpPr>
        <p:spPr bwMode="auto">
          <a:xfrm>
            <a:off x="3652029" y="4848418"/>
            <a:ext cx="575799" cy="553998"/>
          </a:xfrm>
          <a:prstGeom prst="rect">
            <a:avLst/>
          </a:prstGeom>
          <a:noFill/>
          <a:ln w="9525">
            <a:noFill/>
            <a:miter lim="800000"/>
            <a:headEnd/>
            <a:tailEnd/>
          </a:ln>
        </p:spPr>
        <p:txBody>
          <a:bodyPr wrap="none">
            <a:spAutoFit/>
          </a:bodyPr>
          <a:lstStyle/>
          <a:p>
            <a:pPr algn="ctr" fontAlgn="base">
              <a:spcBef>
                <a:spcPct val="0"/>
              </a:spcBef>
              <a:spcAft>
                <a:spcPct val="0"/>
              </a:spcAft>
            </a:pPr>
            <a:r>
              <a:rPr kumimoji="1" lang="en-US" altLang="ko-KR" sz="3000" b="1" dirty="0">
                <a:solidFill>
                  <a:schemeClr val="bg1"/>
                </a:solidFill>
                <a:latin typeface="+mj-lt"/>
                <a:ea typeface="맑은 고딕" panose="020B0503020000020004" pitchFamily="50" charset="-127"/>
                <a:cs typeface="굴림" pitchFamily="50" charset="-127"/>
              </a:rPr>
              <a:t>05</a:t>
            </a:r>
            <a:endParaRPr kumimoji="1" lang="ko-KR" altLang="en-US" sz="3000" b="1" dirty="0">
              <a:solidFill>
                <a:schemeClr val="bg1"/>
              </a:solidFill>
              <a:latin typeface="+mj-lt"/>
              <a:ea typeface="맑은 고딕" panose="020B0503020000020004" pitchFamily="50" charset="-127"/>
              <a:cs typeface="굴림" pitchFamily="50" charset="-127"/>
            </a:endParaRPr>
          </a:p>
        </p:txBody>
      </p:sp>
      <p:sp>
        <p:nvSpPr>
          <p:cNvPr id="9" name="이등변 삼각형 41">
            <a:extLst>
              <a:ext uri="{FF2B5EF4-FFF2-40B4-BE49-F238E27FC236}">
                <a16:creationId xmlns:a16="http://schemas.microsoft.com/office/drawing/2014/main" id="{B2474EFD-0725-7C8A-D4D1-98F4D0E5A7AB}"/>
              </a:ext>
            </a:extLst>
          </p:cNvPr>
          <p:cNvSpPr/>
          <p:nvPr/>
        </p:nvSpPr>
        <p:spPr>
          <a:xfrm>
            <a:off x="1417335" y="5002657"/>
            <a:ext cx="681552" cy="471458"/>
          </a:xfrm>
          <a:prstGeom prst="triangle">
            <a:avLst/>
          </a:prstGeom>
          <a:solidFill>
            <a:srgbClr val="38C4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17" name="TextBox 13">
            <a:extLst>
              <a:ext uri="{FF2B5EF4-FFF2-40B4-BE49-F238E27FC236}">
                <a16:creationId xmlns:a16="http://schemas.microsoft.com/office/drawing/2014/main" id="{0DD8F332-5D7D-DECA-AC4F-5EA4D121079A}"/>
              </a:ext>
            </a:extLst>
          </p:cNvPr>
          <p:cNvSpPr txBox="1">
            <a:spLocks noChangeArrowheads="1"/>
          </p:cNvSpPr>
          <p:nvPr/>
        </p:nvSpPr>
        <p:spPr bwMode="auto">
          <a:xfrm>
            <a:off x="1492701" y="5021726"/>
            <a:ext cx="575799" cy="553998"/>
          </a:xfrm>
          <a:prstGeom prst="rect">
            <a:avLst/>
          </a:prstGeom>
          <a:noFill/>
          <a:ln w="9525">
            <a:noFill/>
            <a:miter lim="800000"/>
            <a:headEnd/>
            <a:tailEnd/>
          </a:ln>
        </p:spPr>
        <p:txBody>
          <a:bodyPr wrap="square">
            <a:spAutoFit/>
          </a:bodyPr>
          <a:lstStyle/>
          <a:p>
            <a:pPr algn="ctr" fontAlgn="base">
              <a:spcBef>
                <a:spcPct val="0"/>
              </a:spcBef>
              <a:spcAft>
                <a:spcPct val="0"/>
              </a:spcAft>
            </a:pPr>
            <a:r>
              <a:rPr kumimoji="1" lang="en-US" altLang="ko-KR" sz="3000" b="1" dirty="0">
                <a:solidFill>
                  <a:schemeClr val="bg1"/>
                </a:solidFill>
                <a:latin typeface="+mj-lt"/>
                <a:ea typeface="맑은 고딕" panose="020B0503020000020004" pitchFamily="50" charset="-127"/>
                <a:cs typeface="굴림" pitchFamily="50" charset="-127"/>
              </a:rPr>
              <a:t>06</a:t>
            </a:r>
            <a:endParaRPr kumimoji="1" lang="ko-KR" altLang="en-US" sz="3000" b="1" dirty="0">
              <a:solidFill>
                <a:schemeClr val="bg1"/>
              </a:solidFill>
              <a:latin typeface="+mj-lt"/>
              <a:ea typeface="맑은 고딕" panose="020B0503020000020004" pitchFamily="50" charset="-127"/>
              <a:cs typeface="굴림" pitchFamily="50" charset="-127"/>
            </a:endParaRPr>
          </a:p>
        </p:txBody>
      </p:sp>
      <p:grpSp>
        <p:nvGrpSpPr>
          <p:cNvPr id="18" name="그룹 14">
            <a:extLst>
              <a:ext uri="{FF2B5EF4-FFF2-40B4-BE49-F238E27FC236}">
                <a16:creationId xmlns:a16="http://schemas.microsoft.com/office/drawing/2014/main" id="{6FAF3967-4E7E-9355-227E-9956D33AC21A}"/>
              </a:ext>
            </a:extLst>
          </p:cNvPr>
          <p:cNvGrpSpPr/>
          <p:nvPr/>
        </p:nvGrpSpPr>
        <p:grpSpPr>
          <a:xfrm>
            <a:off x="1439182" y="5445704"/>
            <a:ext cx="681552" cy="584295"/>
            <a:chOff x="1202985" y="5282168"/>
            <a:chExt cx="681552" cy="584295"/>
          </a:xfrm>
        </p:grpSpPr>
        <p:sp>
          <p:nvSpPr>
            <p:cNvPr id="19" name="이등변 삼각형 42">
              <a:extLst>
                <a:ext uri="{FF2B5EF4-FFF2-40B4-BE49-F238E27FC236}">
                  <a16:creationId xmlns:a16="http://schemas.microsoft.com/office/drawing/2014/main" id="{A5B5496B-73EA-983A-00A5-048AFEEBE908}"/>
                </a:ext>
              </a:extLst>
            </p:cNvPr>
            <p:cNvSpPr/>
            <p:nvPr/>
          </p:nvSpPr>
          <p:spPr>
            <a:xfrm rot="10800000">
              <a:off x="1202985" y="5395005"/>
              <a:ext cx="681552" cy="471458"/>
            </a:xfrm>
            <a:prstGeom prst="triangle">
              <a:avLst/>
            </a:prstGeom>
            <a:solidFill>
              <a:srgbClr val="A9E6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20" name="TextBox 13">
              <a:extLst>
                <a:ext uri="{FF2B5EF4-FFF2-40B4-BE49-F238E27FC236}">
                  <a16:creationId xmlns:a16="http://schemas.microsoft.com/office/drawing/2014/main" id="{B7CFE9D2-8730-AEC6-8114-EDB7113FB594}"/>
                </a:ext>
              </a:extLst>
            </p:cNvPr>
            <p:cNvSpPr txBox="1">
              <a:spLocks noChangeArrowheads="1"/>
            </p:cNvSpPr>
            <p:nvPr/>
          </p:nvSpPr>
          <p:spPr bwMode="auto">
            <a:xfrm>
              <a:off x="1251894" y="5282168"/>
              <a:ext cx="575799" cy="553998"/>
            </a:xfrm>
            <a:prstGeom prst="rect">
              <a:avLst/>
            </a:prstGeom>
            <a:noFill/>
            <a:ln w="9525">
              <a:noFill/>
              <a:miter lim="800000"/>
              <a:headEnd/>
              <a:tailEnd/>
            </a:ln>
          </p:spPr>
          <p:txBody>
            <a:bodyPr wrap="none">
              <a:spAutoFit/>
            </a:bodyPr>
            <a:lstStyle/>
            <a:p>
              <a:pPr algn="ctr" fontAlgn="base">
                <a:spcBef>
                  <a:spcPct val="0"/>
                </a:spcBef>
                <a:spcAft>
                  <a:spcPct val="0"/>
                </a:spcAft>
              </a:pPr>
              <a:r>
                <a:rPr kumimoji="1" lang="en-US" altLang="ko-KR" sz="3000" b="1" dirty="0">
                  <a:solidFill>
                    <a:schemeClr val="bg1"/>
                  </a:solidFill>
                  <a:latin typeface="+mj-lt"/>
                  <a:ea typeface="맑은 고딕" panose="020B0503020000020004" pitchFamily="50" charset="-127"/>
                  <a:cs typeface="굴림" pitchFamily="50" charset="-127"/>
                </a:rPr>
                <a:t>07</a:t>
              </a:r>
              <a:endParaRPr kumimoji="1" lang="ko-KR" altLang="en-US" sz="3000" b="1" dirty="0">
                <a:solidFill>
                  <a:schemeClr val="bg1"/>
                </a:solidFill>
                <a:latin typeface="+mj-lt"/>
                <a:ea typeface="맑은 고딕" panose="020B0503020000020004" pitchFamily="50" charset="-127"/>
                <a:cs typeface="굴림" pitchFamily="50" charset="-127"/>
              </a:endParaRPr>
            </a:p>
          </p:txBody>
        </p:sp>
      </p:grpSp>
      <p:sp>
        <p:nvSpPr>
          <p:cNvPr id="22" name="TextBox 21">
            <a:extLst>
              <a:ext uri="{FF2B5EF4-FFF2-40B4-BE49-F238E27FC236}">
                <a16:creationId xmlns:a16="http://schemas.microsoft.com/office/drawing/2014/main" id="{26E40CB9-D14C-081E-CAE8-941913BC8ECF}"/>
              </a:ext>
            </a:extLst>
          </p:cNvPr>
          <p:cNvSpPr txBox="1"/>
          <p:nvPr/>
        </p:nvSpPr>
        <p:spPr>
          <a:xfrm>
            <a:off x="1366029" y="629293"/>
            <a:ext cx="4572000" cy="646331"/>
          </a:xfrm>
          <a:prstGeom prst="rect">
            <a:avLst/>
          </a:prstGeom>
          <a:noFill/>
        </p:spPr>
        <p:txBody>
          <a:bodyPr wrap="square">
            <a:spAutoFit/>
          </a:bodyPr>
          <a:lstStyle/>
          <a:p>
            <a:r>
              <a:rPr lang="en-US" altLang="ko-KR" sz="3600" b="1" dirty="0">
                <a:solidFill>
                  <a:srgbClr val="148993"/>
                </a:solidFill>
                <a:latin typeface="+mj-lt"/>
                <a:ea typeface="맑은 고딕" panose="020B0503020000020004" pitchFamily="50" charset="-127"/>
              </a:rPr>
              <a:t>Table of Contents</a:t>
            </a:r>
            <a:endParaRPr lang="en-US" sz="2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sz="2800" b="1" dirty="0">
                <a:solidFill>
                  <a:srgbClr val="148993"/>
                </a:solidFill>
                <a:latin typeface="+mj-lt"/>
                <a:ea typeface="맑은 고딕" panose="020B0503020000020004" pitchFamily="50" charset="-127"/>
              </a:rPr>
              <a:t> </a:t>
            </a:r>
            <a:r>
              <a:rPr lang="en-US" altLang="ko-KR" sz="3600" b="1" dirty="0">
                <a:solidFill>
                  <a:srgbClr val="148993"/>
                </a:solidFill>
                <a:latin typeface="Times New Roman" panose="02020603050405020304" pitchFamily="18" charset="0"/>
                <a:cs typeface="Times New Roman" panose="02020603050405020304" pitchFamily="18" charset="0"/>
              </a:rPr>
              <a:t>Introduction</a:t>
            </a:r>
            <a:r>
              <a:rPr lang="en-US" altLang="ko-KR" sz="2800" b="1" dirty="0">
                <a:solidFill>
                  <a:srgbClr val="148993"/>
                </a:solidFill>
                <a:latin typeface="+mj-lt"/>
                <a:ea typeface="맑은 고딕" panose="020B0503020000020004" pitchFamily="50" charset="-127"/>
              </a:rPr>
              <a:t> </a:t>
            </a:r>
            <a:endParaRPr lang="ko-KR" altLang="en-US" dirty="0"/>
          </a:p>
        </p:txBody>
      </p:sp>
      <p:sp>
        <p:nvSpPr>
          <p:cNvPr id="6" name="내용 개체 틀 5"/>
          <p:cNvSpPr>
            <a:spLocks noGrp="1"/>
          </p:cNvSpPr>
          <p:nvPr>
            <p:ph idx="1"/>
          </p:nvPr>
        </p:nvSpPr>
        <p:spPr>
          <a:xfrm>
            <a:off x="363836" y="1196752"/>
            <a:ext cx="7425586" cy="3168352"/>
          </a:xfrm>
        </p:spPr>
        <p:txBody>
          <a:bodyPr>
            <a:normAutofit/>
          </a:bodyPr>
          <a:lstStyle/>
          <a:p>
            <a:pPr marL="285750" marR="0" indent="-285750" algn="just">
              <a:lnSpc>
                <a:spcPct val="150000"/>
              </a:lnSpc>
              <a:spcBef>
                <a:spcPts val="0"/>
              </a:spcBef>
              <a:spcAft>
                <a:spcPts val="800"/>
              </a:spcAft>
              <a:buFont typeface="Wingdings" panose="05000000000000000000" pitchFamily="2" charset="2"/>
              <a:buChar char="Ø"/>
            </a:pPr>
            <a:r>
              <a:rPr lang="en-US" sz="1800" i="0" dirty="0">
                <a:effectLst/>
                <a:latin typeface="Times New Roman" panose="02020603050405020304" pitchFamily="18" charset="0"/>
                <a:ea typeface="Calibri" panose="020F0502020204030204" pitchFamily="34" charset="0"/>
                <a:cs typeface="Times New Roman" panose="02020603050405020304" pitchFamily="18" charset="0"/>
              </a:rPr>
              <a:t>Break wire does not alert you before it breaks. However, a brake failure </a:t>
            </a:r>
          </a:p>
          <a:p>
            <a:pPr marL="0" marR="0" indent="0" algn="just">
              <a:lnSpc>
                <a:spcPct val="150000"/>
              </a:lnSpc>
              <a:spcBef>
                <a:spcPts val="0"/>
              </a:spcBef>
              <a:spcAft>
                <a:spcPts val="800"/>
              </a:spcAft>
            </a:pPr>
            <a:r>
              <a:rPr lang="en-US" sz="1800" i="0" dirty="0">
                <a:latin typeface="Times New Roman" panose="02020603050405020304" pitchFamily="18" charset="0"/>
                <a:ea typeface="Calibri" panose="020F0502020204030204" pitchFamily="34" charset="0"/>
                <a:cs typeface="Times New Roman" panose="02020603050405020304" pitchFamily="18" charset="0"/>
              </a:rPr>
              <a:t>     </a:t>
            </a:r>
            <a:r>
              <a:rPr lang="en-US" sz="1800" i="0" dirty="0">
                <a:effectLst/>
                <a:latin typeface="Times New Roman" panose="02020603050405020304" pitchFamily="18" charset="0"/>
                <a:ea typeface="Calibri" panose="020F0502020204030204" pitchFamily="34" charset="0"/>
                <a:cs typeface="Times New Roman" panose="02020603050405020304" pitchFamily="18" charset="0"/>
              </a:rPr>
              <a:t>indicator will alert you, which can be a life saver. </a:t>
            </a:r>
          </a:p>
          <a:p>
            <a:pPr marL="285750" marR="0" indent="-285750" algn="just">
              <a:lnSpc>
                <a:spcPct val="150000"/>
              </a:lnSpc>
              <a:spcBef>
                <a:spcPts val="0"/>
              </a:spcBef>
              <a:spcAft>
                <a:spcPts val="800"/>
              </a:spcAft>
              <a:buFont typeface="Wingdings" panose="05000000000000000000" pitchFamily="2" charset="2"/>
              <a:buChar char="Ø"/>
            </a:pPr>
            <a:r>
              <a:rPr lang="en-US" sz="1800" i="0" dirty="0">
                <a:effectLst/>
                <a:latin typeface="Times New Roman" panose="02020603050405020304" pitchFamily="18" charset="0"/>
                <a:ea typeface="Calibri" panose="020F0502020204030204" pitchFamily="34" charset="0"/>
                <a:cs typeface="Times New Roman" panose="02020603050405020304" pitchFamily="18" charset="0"/>
              </a:rPr>
              <a:t>So, in this project we'll create a Brake Failure Indication Circuit using a </a:t>
            </a:r>
          </a:p>
          <a:p>
            <a:pPr marL="0" marR="0" indent="0" algn="just">
              <a:lnSpc>
                <a:spcPct val="150000"/>
              </a:lnSpc>
              <a:spcBef>
                <a:spcPts val="0"/>
              </a:spcBef>
              <a:spcAft>
                <a:spcPts val="800"/>
              </a:spcAft>
            </a:pPr>
            <a:r>
              <a:rPr lang="en-US" sz="1800" i="0" dirty="0">
                <a:latin typeface="Times New Roman" panose="02020603050405020304" pitchFamily="18" charset="0"/>
                <a:ea typeface="Calibri" panose="020F0502020204030204" pitchFamily="34" charset="0"/>
                <a:cs typeface="Times New Roman" panose="02020603050405020304" pitchFamily="18" charset="0"/>
              </a:rPr>
              <a:t>     </a:t>
            </a:r>
            <a:r>
              <a:rPr lang="en-US" sz="1800" i="0" dirty="0">
                <a:effectLst/>
                <a:latin typeface="Times New Roman" panose="02020603050405020304" pitchFamily="18" charset="0"/>
                <a:ea typeface="Calibri" panose="020F0502020204030204" pitchFamily="34" charset="0"/>
                <a:cs typeface="Times New Roman" panose="02020603050405020304" pitchFamily="18" charset="0"/>
              </a:rPr>
              <a:t>555 Timer IC, which we can mount to our vehicles.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23528" y="116632"/>
            <a:ext cx="7992888" cy="796908"/>
          </a:xfrm>
        </p:spPr>
        <p:txBody>
          <a:bodyPr>
            <a:normAutofit/>
          </a:bodyPr>
          <a:lstStyle/>
          <a:p>
            <a:r>
              <a:rPr lang="en-US" altLang="ko-KR" sz="3600" b="1" dirty="0">
                <a:solidFill>
                  <a:srgbClr val="148993"/>
                </a:solidFill>
                <a:latin typeface="+mj-lt"/>
                <a:ea typeface="맑은 고딕" panose="020B0503020000020004" pitchFamily="50" charset="-127"/>
              </a:rPr>
              <a:t>Working</a:t>
            </a:r>
            <a:endParaRPr lang="ko-KR" altLang="en-US" sz="2800" dirty="0"/>
          </a:p>
        </p:txBody>
      </p:sp>
      <p:sp>
        <p:nvSpPr>
          <p:cNvPr id="9" name="내용 개체 틀 5">
            <a:extLst>
              <a:ext uri="{FF2B5EF4-FFF2-40B4-BE49-F238E27FC236}">
                <a16:creationId xmlns:a16="http://schemas.microsoft.com/office/drawing/2014/main" id="{CD8954E0-3B85-DC19-D1FA-48678993762F}"/>
              </a:ext>
            </a:extLst>
          </p:cNvPr>
          <p:cNvSpPr>
            <a:spLocks noGrp="1"/>
          </p:cNvSpPr>
          <p:nvPr>
            <p:ph idx="1"/>
          </p:nvPr>
        </p:nvSpPr>
        <p:spPr>
          <a:xfrm>
            <a:off x="275308" y="1196752"/>
            <a:ext cx="7425586" cy="3168352"/>
          </a:xfrm>
        </p:spPr>
        <p:txBody>
          <a:bodyPr>
            <a:normAutofit/>
          </a:bodyPr>
          <a:lstStyle/>
          <a:p>
            <a:pPr marL="0" marR="0" algn="just">
              <a:lnSpc>
                <a:spcPct val="150000"/>
              </a:lnSpc>
              <a:spcBef>
                <a:spcPts val="0"/>
              </a:spcBef>
              <a:spcAft>
                <a:spcPts val="800"/>
              </a:spcAft>
            </a:pPr>
            <a:r>
              <a:rPr lang="en-US" sz="1800" i="0" dirty="0">
                <a:effectLst/>
                <a:latin typeface="Times New Roman" panose="02020603050405020304" pitchFamily="18" charset="0"/>
                <a:ea typeface="Calibri" panose="020F0502020204030204" pitchFamily="34" charset="0"/>
                <a:cs typeface="Times New Roman" panose="02020603050405020304" pitchFamily="18" charset="0"/>
              </a:rPr>
              <a:t>A circuit that continuously checks the state of the brake is known as a brake failure indicator circuit. By keeping an eye on the brake switch, the sensor keeps track of the circuit for a brake failure and alerts you each time the brake is applied to the status of the brake. The vehicle's braking system is connected by a brake wire, which travels from the brake lever. When we press the brakes to our car to halt, this wire is what is pulled.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23528" y="206479"/>
            <a:ext cx="7992888" cy="796908"/>
          </a:xfrm>
        </p:spPr>
        <p:txBody>
          <a:bodyPr>
            <a:normAutofit fontScale="90000"/>
          </a:bodyPr>
          <a:lstStyle/>
          <a:p>
            <a:r>
              <a:rPr lang="en-US" sz="4000" dirty="0">
                <a:latin typeface="Times New Roman" panose="02020603050405020304" pitchFamily="18" charset="0"/>
                <a:cs typeface="Times New Roman" panose="02020603050405020304" pitchFamily="18" charset="0"/>
              </a:rPr>
              <a:t>Components</a:t>
            </a:r>
            <a:br>
              <a:rPr lang="en-US" sz="3200" dirty="0">
                <a:latin typeface="Times New Roman" panose="02020603050405020304" pitchFamily="18" charset="0"/>
                <a:cs typeface="Times New Roman" panose="02020603050405020304" pitchFamily="18" charset="0"/>
              </a:rPr>
            </a:br>
            <a:endParaRPr lang="ko-KR" altLang="en-US" dirty="0"/>
          </a:p>
        </p:txBody>
      </p:sp>
      <p:sp>
        <p:nvSpPr>
          <p:cNvPr id="8" name="TextBox 7">
            <a:extLst>
              <a:ext uri="{FF2B5EF4-FFF2-40B4-BE49-F238E27FC236}">
                <a16:creationId xmlns:a16="http://schemas.microsoft.com/office/drawing/2014/main" id="{B15F4771-8299-52D2-EECA-C6D9DF1485EE}"/>
              </a:ext>
            </a:extLst>
          </p:cNvPr>
          <p:cNvSpPr txBox="1"/>
          <p:nvPr/>
        </p:nvSpPr>
        <p:spPr>
          <a:xfrm>
            <a:off x="323528" y="1003387"/>
            <a:ext cx="6984776" cy="5866350"/>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555 Timer </a:t>
            </a:r>
          </a:p>
          <a:p>
            <a:pPr marL="342900" indent="-34290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0.1uf capacitor</a:t>
            </a:r>
          </a:p>
          <a:p>
            <a:pPr marL="342900" indent="-34290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1uf capacitor </a:t>
            </a:r>
          </a:p>
          <a:p>
            <a:pPr marL="342900" indent="-34290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Buzzer </a:t>
            </a:r>
          </a:p>
          <a:p>
            <a:pPr marL="342900" indent="-34290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BC557 PNP transistor </a:t>
            </a:r>
          </a:p>
          <a:p>
            <a:pPr marL="342900" indent="-34290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Led</a:t>
            </a:r>
          </a:p>
          <a:p>
            <a:pPr marL="342900" indent="-34290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1K resistor</a:t>
            </a:r>
          </a:p>
          <a:p>
            <a:pPr marL="342900" indent="-34290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470k resistor</a:t>
            </a:r>
          </a:p>
          <a:p>
            <a:pPr marL="342900" indent="-34290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Jumper wire</a:t>
            </a:r>
          </a:p>
          <a:p>
            <a:pPr marL="342900" indent="-34290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 Brake wire</a:t>
            </a:r>
          </a:p>
          <a:p>
            <a:pPr marL="342900" indent="-34290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 9V Battery as a power source</a:t>
            </a:r>
          </a:p>
          <a:p>
            <a:pPr marL="342900" indent="-34290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 Battery clip for connection </a:t>
            </a:r>
          </a:p>
          <a:p>
            <a:pPr marL="342900" indent="-34290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 Breadboard</a:t>
            </a:r>
          </a:p>
          <a:p>
            <a:pPr marL="285750" indent="-285750" algn="just">
              <a:lnSpc>
                <a:spcPct val="150000"/>
              </a:lnSpc>
              <a:buFont typeface="Wingdings" panose="05000000000000000000" pitchFamily="2" charset="2"/>
              <a:buChar char="Ø"/>
            </a:pPr>
            <a:endParaRPr lang="en-US" dirty="0"/>
          </a:p>
        </p:txBody>
      </p:sp>
    </p:spTree>
    <p:extLst>
      <p:ext uri="{BB962C8B-B14F-4D97-AF65-F5344CB8AC3E}">
        <p14:creationId xmlns:p14="http://schemas.microsoft.com/office/powerpoint/2010/main" val="1937645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23528" y="116632"/>
            <a:ext cx="7992888" cy="796908"/>
          </a:xfrm>
        </p:spPr>
        <p:txBody>
          <a:bodyPr>
            <a:normAutofit/>
          </a:bodyPr>
          <a:lstStyle/>
          <a:p>
            <a:r>
              <a:rPr lang="en-US" altLang="ko-KR" sz="3600" dirty="0">
                <a:latin typeface="Times New Roman" panose="02020603050405020304" pitchFamily="18" charset="0"/>
                <a:cs typeface="Times New Roman" panose="02020603050405020304" pitchFamily="18" charset="0"/>
              </a:rPr>
              <a:t>555 Timer</a:t>
            </a:r>
            <a:endParaRPr lang="ko-KR" altLang="en-US" sz="36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9F857030-87EA-D6B3-8875-291A8AD2CBEC}"/>
              </a:ext>
            </a:extLst>
          </p:cNvPr>
          <p:cNvPicPr>
            <a:picLocks noChangeAspect="1"/>
          </p:cNvPicPr>
          <p:nvPr/>
        </p:nvPicPr>
        <p:blipFill>
          <a:blip r:embed="rId3"/>
          <a:stretch>
            <a:fillRect/>
          </a:stretch>
        </p:blipFill>
        <p:spPr>
          <a:xfrm>
            <a:off x="6780214" y="1548375"/>
            <a:ext cx="2282026" cy="2117478"/>
          </a:xfrm>
          <a:prstGeom prst="rect">
            <a:avLst/>
          </a:prstGeom>
        </p:spPr>
      </p:pic>
      <p:pic>
        <p:nvPicPr>
          <p:cNvPr id="4" name="Picture 3">
            <a:extLst>
              <a:ext uri="{FF2B5EF4-FFF2-40B4-BE49-F238E27FC236}">
                <a16:creationId xmlns:a16="http://schemas.microsoft.com/office/drawing/2014/main" id="{2BA16231-DFCF-9001-682A-BEC58283C133}"/>
              </a:ext>
            </a:extLst>
          </p:cNvPr>
          <p:cNvPicPr>
            <a:picLocks noChangeAspect="1"/>
          </p:cNvPicPr>
          <p:nvPr/>
        </p:nvPicPr>
        <p:blipFill>
          <a:blip r:embed="rId4"/>
          <a:stretch>
            <a:fillRect/>
          </a:stretch>
        </p:blipFill>
        <p:spPr>
          <a:xfrm>
            <a:off x="6780214" y="3682555"/>
            <a:ext cx="2226382" cy="1460946"/>
          </a:xfrm>
          <a:prstGeom prst="rect">
            <a:avLst/>
          </a:prstGeom>
        </p:spPr>
      </p:pic>
      <p:sp>
        <p:nvSpPr>
          <p:cNvPr id="6" name="TextBox 5">
            <a:extLst>
              <a:ext uri="{FF2B5EF4-FFF2-40B4-BE49-F238E27FC236}">
                <a16:creationId xmlns:a16="http://schemas.microsoft.com/office/drawing/2014/main" id="{45D0E42D-AD71-5104-72E7-E346D9058F24}"/>
              </a:ext>
            </a:extLst>
          </p:cNvPr>
          <p:cNvSpPr txBox="1"/>
          <p:nvPr/>
        </p:nvSpPr>
        <p:spPr>
          <a:xfrm>
            <a:off x="492831" y="1916832"/>
            <a:ext cx="6336704" cy="3765454"/>
          </a:xfrm>
          <a:prstGeom prst="rect">
            <a:avLst/>
          </a:prstGeom>
          <a:noFill/>
        </p:spPr>
        <p:txBody>
          <a:bodyPr wrap="square">
            <a:spAutoFit/>
          </a:bodyPr>
          <a:lstStyle/>
          <a:p>
            <a:pPr marL="342900" indent="-342900" algn="just">
              <a:lnSpc>
                <a:spcPct val="150000"/>
              </a:lnSpc>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What is a 555 timer?</a:t>
            </a:r>
          </a:p>
          <a:p>
            <a:pPr algn="just">
              <a:lnSpc>
                <a:spcPct val="150000"/>
              </a:lnSpc>
            </a:pPr>
            <a:r>
              <a:rPr lang="en-US" dirty="0"/>
              <a:t>        </a:t>
            </a:r>
            <a:r>
              <a:rPr lang="en-US" dirty="0">
                <a:latin typeface="Times New Roman" panose="02020603050405020304" pitchFamily="18" charset="0"/>
                <a:cs typeface="Times New Roman" panose="02020603050405020304" pitchFamily="18" charset="0"/>
              </a:rPr>
              <a:t>The 555 timer is a versatile integrated circuit</a:t>
            </a:r>
            <a:r>
              <a:rPr lang="en-US" dirty="0"/>
              <a:t>.</a:t>
            </a:r>
          </a:p>
          <a:p>
            <a:pPr marL="342900" indent="-342900" algn="just">
              <a:lnSpc>
                <a:spcPct val="150000"/>
              </a:lnSpc>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 Used  astable mode</a:t>
            </a:r>
          </a:p>
          <a:p>
            <a:pPr algn="just">
              <a:lnSpc>
                <a:spcPct val="150000"/>
              </a:lnSpc>
            </a:pPr>
            <a:r>
              <a:rPr lang="en-US" dirty="0">
                <a:latin typeface="Times New Roman" panose="02020603050405020304" pitchFamily="18" charset="0"/>
                <a:cs typeface="Times New Roman" panose="02020603050405020304" pitchFamily="18" charset="0"/>
              </a:rPr>
              <a:t>       Drives the buzzer</a:t>
            </a:r>
            <a:r>
              <a:rPr lang="en-US" sz="2400" dirty="0">
                <a:latin typeface="Times New Roman" panose="02020603050405020304" pitchFamily="18" charset="0"/>
                <a:cs typeface="Times New Roman" panose="02020603050405020304" pitchFamily="18" charset="0"/>
              </a:rPr>
              <a:t>.</a:t>
            </a:r>
          </a:p>
          <a:p>
            <a:pPr marL="342900" indent="-342900" algn="just">
              <a:lnSpc>
                <a:spcPct val="150000"/>
              </a:lnSpc>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Maintain the timer to work for 0.3 seconds </a:t>
            </a:r>
          </a:p>
          <a:p>
            <a:pPr algn="just">
              <a:lnSpc>
                <a:spcPct val="150000"/>
              </a:lnSpc>
            </a:pPr>
            <a:r>
              <a:rPr lang="en-US" sz="2400" b="1" dirty="0">
                <a:latin typeface="Times New Roman" panose="02020603050405020304" pitchFamily="18" charset="0"/>
                <a:cs typeface="Times New Roman" panose="02020603050405020304" pitchFamily="18" charset="0"/>
              </a:rPr>
              <a:t>     on time and 0.3 seconds off time. </a:t>
            </a:r>
          </a:p>
          <a:p>
            <a:pPr marL="342900" indent="-342900" algn="just">
              <a:lnSpc>
                <a:spcPct val="150000"/>
              </a:lnSpc>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Applications of the 555 timer in our project.    </a:t>
            </a:r>
          </a:p>
        </p:txBody>
      </p:sp>
    </p:spTree>
    <p:extLst>
      <p:ext uri="{BB962C8B-B14F-4D97-AF65-F5344CB8AC3E}">
        <p14:creationId xmlns:p14="http://schemas.microsoft.com/office/powerpoint/2010/main" val="4039008857"/>
      </p:ext>
    </p:extLst>
  </p:cSld>
  <p:clrMapOvr>
    <a:masterClrMapping/>
  </p:clrMapOvr>
  <mc:AlternateContent xmlns:mc="http://schemas.openxmlformats.org/markup-compatibility/2006" xmlns:p14="http://schemas.microsoft.com/office/powerpoint/2010/main">
    <mc:Choice Requires="p14">
      <p:transition spd="slow" p14:dur="2000" advTm="81043"/>
    </mc:Choice>
    <mc:Fallback xmlns="">
      <p:transition spd="slow" advTm="81043"/>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315281" y="116632"/>
            <a:ext cx="7992888" cy="796908"/>
          </a:xfrm>
        </p:spPr>
        <p:txBody>
          <a:bodyPr>
            <a:normAutofit/>
          </a:bodyPr>
          <a:lstStyle/>
          <a:p>
            <a:r>
              <a:rPr lang="en-US" altLang="ko-KR" sz="3600" dirty="0">
                <a:latin typeface="Times New Roman" panose="02020603050405020304" pitchFamily="18" charset="0"/>
                <a:cs typeface="Times New Roman" panose="02020603050405020304" pitchFamily="18" charset="0"/>
              </a:rPr>
              <a:t>PNP Transistor</a:t>
            </a:r>
            <a:endParaRPr lang="ko-KR" altLang="en-US" sz="36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2514B170-76CA-43B3-0BD4-77F52DB1EFE7}"/>
              </a:ext>
            </a:extLst>
          </p:cNvPr>
          <p:cNvPicPr>
            <a:picLocks noChangeAspect="1"/>
          </p:cNvPicPr>
          <p:nvPr/>
        </p:nvPicPr>
        <p:blipFill>
          <a:blip r:embed="rId3"/>
          <a:stretch>
            <a:fillRect/>
          </a:stretch>
        </p:blipFill>
        <p:spPr>
          <a:xfrm>
            <a:off x="6000703" y="2447972"/>
            <a:ext cx="2880320" cy="2304281"/>
          </a:xfrm>
          <a:prstGeom prst="rect">
            <a:avLst/>
          </a:prstGeom>
        </p:spPr>
      </p:pic>
      <p:sp>
        <p:nvSpPr>
          <p:cNvPr id="5" name="TextBox 4">
            <a:extLst>
              <a:ext uri="{FF2B5EF4-FFF2-40B4-BE49-F238E27FC236}">
                <a16:creationId xmlns:a16="http://schemas.microsoft.com/office/drawing/2014/main" id="{F0333949-808D-E642-128E-61EF74759584}"/>
              </a:ext>
            </a:extLst>
          </p:cNvPr>
          <p:cNvSpPr txBox="1"/>
          <p:nvPr/>
        </p:nvSpPr>
        <p:spPr>
          <a:xfrm>
            <a:off x="288806" y="2132856"/>
            <a:ext cx="5711897" cy="3366563"/>
          </a:xfrm>
          <a:prstGeom prst="rect">
            <a:avLst/>
          </a:prstGeom>
          <a:noFill/>
        </p:spPr>
        <p:txBody>
          <a:bodyPr wrap="square">
            <a:spAutoFit/>
          </a:bodyPr>
          <a:lstStyle/>
          <a:p>
            <a:pPr marL="342900" indent="-342900" algn="just">
              <a:lnSpc>
                <a:spcPct val="150000"/>
              </a:lnSpc>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What is a PNP transistor?</a:t>
            </a:r>
          </a:p>
          <a:p>
            <a:pPr algn="just">
              <a:lnSpc>
                <a:spcPct val="150000"/>
              </a:lnSpc>
            </a:pPr>
            <a:r>
              <a:rPr lang="en-US" dirty="0"/>
              <a:t>       </a:t>
            </a:r>
            <a:r>
              <a:rPr lang="en-US" dirty="0">
                <a:latin typeface="Times New Roman" panose="02020603050405020304" pitchFamily="18" charset="0"/>
                <a:cs typeface="Times New Roman" panose="02020603050405020304" pitchFamily="18" charset="0"/>
              </a:rPr>
              <a:t>PNP transistors are a type of bipolar junction transistor.</a:t>
            </a:r>
          </a:p>
          <a:p>
            <a:pPr marL="342900" indent="-342900" algn="just">
              <a:lnSpc>
                <a:spcPct val="150000"/>
              </a:lnSpc>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Characteristics of a PNP transistor</a:t>
            </a:r>
            <a:endParaRPr lang="en-US" dirty="0">
              <a:latin typeface="Times New Roman" panose="02020603050405020304" pitchFamily="18" charset="0"/>
              <a:cs typeface="Times New Roman" panose="02020603050405020304" pitchFamily="18" charset="0"/>
            </a:endParaRPr>
          </a:p>
          <a:p>
            <a:pPr algn="just">
              <a:lnSpc>
                <a:spcPct val="150000"/>
              </a:lnSpc>
            </a:pPr>
            <a:r>
              <a:rPr lang="en-US" dirty="0"/>
              <a:t>       </a:t>
            </a:r>
            <a:r>
              <a:rPr lang="en-US" dirty="0">
                <a:latin typeface="Times New Roman" panose="02020603050405020304" pitchFamily="18" charset="0"/>
                <a:cs typeface="Times New Roman" panose="02020603050405020304" pitchFamily="18" charset="0"/>
              </a:rPr>
              <a:t>PNP transistors are current-controlled devices.</a:t>
            </a:r>
          </a:p>
          <a:p>
            <a:pPr marL="342900" indent="-342900" algn="just">
              <a:lnSpc>
                <a:spcPct val="150000"/>
              </a:lnSpc>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How PNP transistor used in our project</a:t>
            </a:r>
          </a:p>
          <a:p>
            <a:pPr algn="just">
              <a:lnSpc>
                <a:spcPct val="150000"/>
              </a:lnSpc>
            </a:pPr>
            <a:r>
              <a:rPr lang="en-US" dirty="0"/>
              <a:t>       </a:t>
            </a:r>
            <a:r>
              <a:rPr lang="en-US" dirty="0">
                <a:latin typeface="Times New Roman" panose="02020603050405020304" pitchFamily="18" charset="0"/>
                <a:cs typeface="Times New Roman" panose="02020603050405020304" pitchFamily="18" charset="0"/>
              </a:rPr>
              <a:t>As a switch to turn on and off the buzzer. </a:t>
            </a:r>
          </a:p>
          <a:p>
            <a:pPr algn="just">
              <a:lnSpc>
                <a:spcPct val="150000"/>
              </a:lnSpc>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14404867"/>
      </p:ext>
    </p:extLst>
  </p:cSld>
  <p:clrMapOvr>
    <a:masterClrMapping/>
  </p:clrMapOvr>
  <mc:AlternateContent xmlns:mc="http://schemas.openxmlformats.org/markup-compatibility/2006" xmlns:p14="http://schemas.microsoft.com/office/powerpoint/2010/main">
    <mc:Choice Requires="p14">
      <p:transition spd="slow" p14:dur="2000" advTm="70927"/>
    </mc:Choice>
    <mc:Fallback xmlns="">
      <p:transition spd="slow" advTm="70927"/>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272601" y="116632"/>
            <a:ext cx="7992888" cy="796908"/>
          </a:xfrm>
        </p:spPr>
        <p:txBody>
          <a:bodyPr>
            <a:normAutofit/>
          </a:bodyPr>
          <a:lstStyle/>
          <a:p>
            <a:r>
              <a:rPr lang="en-US" altLang="ko-KR" sz="3600" dirty="0">
                <a:latin typeface="Times New Roman" panose="02020603050405020304" pitchFamily="18" charset="0"/>
                <a:cs typeface="Times New Roman" panose="02020603050405020304" pitchFamily="18" charset="0"/>
              </a:rPr>
              <a:t>Buzzer</a:t>
            </a:r>
            <a:endParaRPr lang="ko-KR" altLang="en-US" sz="36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6E2D2E89-ACCB-6FB4-BCDC-A7B7C4F536F3}"/>
              </a:ext>
            </a:extLst>
          </p:cNvPr>
          <p:cNvPicPr>
            <a:picLocks noChangeAspect="1"/>
          </p:cNvPicPr>
          <p:nvPr/>
        </p:nvPicPr>
        <p:blipFill>
          <a:blip r:embed="rId3"/>
          <a:stretch>
            <a:fillRect/>
          </a:stretch>
        </p:blipFill>
        <p:spPr>
          <a:xfrm>
            <a:off x="5436096" y="2132856"/>
            <a:ext cx="2996952" cy="3456384"/>
          </a:xfrm>
          <a:prstGeom prst="rect">
            <a:avLst/>
          </a:prstGeom>
        </p:spPr>
      </p:pic>
      <p:sp>
        <p:nvSpPr>
          <p:cNvPr id="5" name="TextBox 4">
            <a:extLst>
              <a:ext uri="{FF2B5EF4-FFF2-40B4-BE49-F238E27FC236}">
                <a16:creationId xmlns:a16="http://schemas.microsoft.com/office/drawing/2014/main" id="{88830EBC-F8B9-F578-C917-9297C4AA2450}"/>
              </a:ext>
            </a:extLst>
          </p:cNvPr>
          <p:cNvSpPr txBox="1"/>
          <p:nvPr/>
        </p:nvSpPr>
        <p:spPr>
          <a:xfrm>
            <a:off x="272601" y="2564904"/>
            <a:ext cx="5184576" cy="2120068"/>
          </a:xfrm>
          <a:prstGeom prst="rect">
            <a:avLst/>
          </a:prstGeom>
          <a:noFill/>
        </p:spPr>
        <p:txBody>
          <a:bodyPr wrap="square">
            <a:spAutoFit/>
          </a:bodyPr>
          <a:lstStyle/>
          <a:p>
            <a:pPr marL="0" marR="0">
              <a:lnSpc>
                <a:spcPct val="150000"/>
              </a:lnSpc>
              <a:spcBef>
                <a:spcPts val="0"/>
              </a:spcBef>
              <a:spcAft>
                <a:spcPts val="800"/>
              </a:spcAft>
            </a:pPr>
            <a:r>
              <a:rPr lang="en-US" dirty="0">
                <a:effectLst/>
                <a:latin typeface="Times New Roman" panose="02020603050405020304" pitchFamily="18" charset="0"/>
                <a:ea typeface="Calibri" panose="020F0502020204030204" pitchFamily="34" charset="0"/>
                <a:cs typeface="Times New Roman" panose="02020603050405020304" pitchFamily="18" charset="0"/>
              </a:rPr>
              <a:t>A buzzer is an audio signaling device, which may be mechanical, electromechanical, or piezoelectric (piezo for short). Typical uses of buzzers and beepers include alarm devices, timers, and confirmation of user input  such as a mouse click or keystroke.</a:t>
            </a:r>
          </a:p>
        </p:txBody>
      </p:sp>
    </p:spTree>
    <p:extLst>
      <p:ext uri="{BB962C8B-B14F-4D97-AF65-F5344CB8AC3E}">
        <p14:creationId xmlns:p14="http://schemas.microsoft.com/office/powerpoint/2010/main" val="1653257782"/>
      </p:ext>
    </p:extLst>
  </p:cSld>
  <p:clrMapOvr>
    <a:masterClrMapping/>
  </p:clrMapOvr>
  <mc:AlternateContent xmlns:mc="http://schemas.openxmlformats.org/markup-compatibility/2006" xmlns:p14="http://schemas.microsoft.com/office/powerpoint/2010/main">
    <mc:Choice Requires="p14">
      <p:transition spd="slow" p14:dur="2000" advTm="42698"/>
    </mc:Choice>
    <mc:Fallback xmlns="">
      <p:transition spd="slow" advTm="42698"/>
    </mc:Fallback>
  </mc:AlternateContent>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23712</TotalTime>
  <Words>574</Words>
  <Application>Microsoft Office PowerPoint</Application>
  <PresentationFormat>On-screen Show (4:3)</PresentationFormat>
  <Paragraphs>122</Paragraphs>
  <Slides>19</Slides>
  <Notes>5</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Calibri Light</vt:lpstr>
      <vt:lpstr>Arial</vt:lpstr>
      <vt:lpstr>Wingdings</vt:lpstr>
      <vt:lpstr>Calibri</vt:lpstr>
      <vt:lpstr>맑은 고딕</vt:lpstr>
      <vt:lpstr>Times New Roman</vt:lpstr>
      <vt:lpstr>굴림체</vt:lpstr>
      <vt:lpstr>Office 테마</vt:lpstr>
      <vt:lpstr>BREAK FAILURE INDICATOR</vt:lpstr>
      <vt:lpstr>PowerPoint Presentation</vt:lpstr>
      <vt:lpstr>PowerPoint Presentation</vt:lpstr>
      <vt:lpstr> Introduction </vt:lpstr>
      <vt:lpstr>Working</vt:lpstr>
      <vt:lpstr>Components </vt:lpstr>
      <vt:lpstr>555 Timer</vt:lpstr>
      <vt:lpstr>PNP Transistor</vt:lpstr>
      <vt:lpstr>Buzzer</vt:lpstr>
      <vt:lpstr>Circuit Diagram</vt:lpstr>
      <vt:lpstr>Simulation</vt:lpstr>
      <vt:lpstr>Simulation</vt:lpstr>
      <vt:lpstr>Project Video</vt:lpstr>
      <vt:lpstr>Hardware Implementation</vt:lpstr>
      <vt:lpstr>Hardware Implementation</vt:lpstr>
      <vt:lpstr>Advantages</vt:lpstr>
      <vt:lpstr>Applications </vt:lpstr>
      <vt:lpstr>Conclusion </vt:lpstr>
      <vt:lpstr>THANK YOU</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MD. ABU HOJIFA</cp:lastModifiedBy>
  <cp:revision>18</cp:revision>
  <dcterms:created xsi:type="dcterms:W3CDTF">2010-02-01T08:03:16Z</dcterms:created>
  <dcterms:modified xsi:type="dcterms:W3CDTF">2023-04-26T14:57:42Z</dcterms:modified>
  <cp:category>www.slidemembers.com</cp:category>
</cp:coreProperties>
</file>

<file path=docProps/thumbnail.jpeg>
</file>